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91" r:id="rId4"/>
    <p:sldId id="292" r:id="rId5"/>
    <p:sldId id="258" r:id="rId6"/>
    <p:sldId id="294" r:id="rId7"/>
    <p:sldId id="289" r:id="rId8"/>
    <p:sldId id="295" r:id="rId9"/>
    <p:sldId id="293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73" r:id="rId27"/>
    <p:sldId id="274" r:id="rId28"/>
    <p:sldId id="281" r:id="rId29"/>
    <p:sldId id="282" r:id="rId30"/>
    <p:sldId id="284" r:id="rId31"/>
    <p:sldId id="283" r:id="rId32"/>
    <p:sldId id="285" r:id="rId33"/>
    <p:sldId id="296" r:id="rId34"/>
    <p:sldId id="297" r:id="rId35"/>
    <p:sldId id="298" r:id="rId36"/>
    <p:sldId id="299" r:id="rId37"/>
    <p:sldId id="300" r:id="rId38"/>
    <p:sldId id="286" r:id="rId39"/>
    <p:sldId id="287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6" autoAdjust="0"/>
    <p:restoredTop sz="94660"/>
  </p:normalViewPr>
  <p:slideViewPr>
    <p:cSldViewPr>
      <p:cViewPr varScale="1">
        <p:scale>
          <a:sx n="92" d="100"/>
          <a:sy n="92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1:48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59B04E-6D85-444B-BFC8-73C3606981D1}" emma:medium="tactile" emma:mode="ink">
          <msink:context xmlns:msink="http://schemas.microsoft.com/ink/2010/main" type="inkDrawing" rotatedBoundingBox="5106,8174 7937,8210 7936,8259 5105,8223" shapeName="Other"/>
        </emma:interpretation>
      </emma:emma>
    </inkml:annotationXML>
    <inkml:trace contextRef="#ctx0" brushRef="#br0">0 5,'0'0,"0"0,0 0,0 0,0 0,0 0,0 0,0 0,27 0,-27 0,0 0,26 0,0 27,-26-27,27 0,-1 0,-26 0,27 0,-1 0,1 0,-1 0,1 0,-1 0,1 0,-1 0,1 0,-1 26,27-26,-27 0,1 0,-1 0,1 0,-1 0,1 0,26 0,-27 0,0 0,27 0,-26 0,-1 0,1 0,-1 0,1 0,26 0,-27 0,1-26,25 26,-25 0,-1 0,27 0,-26 0,-1 0,1 0,26 0,-27 0,0 0,1 0,-1 0,1 0,26 0,-27 0,1 0,-1 0,27 0,-26 0,-1 0,0 0,27 0,-26 0,-1 0,27 0,-26 0,-1 0,27 0,-27 0,1 0,-1 0,27 0,-53 0,53 0,-26 0,-1 26,27-26,-26 0,-1 0,0 0,1 0,26 0,-27 0,1 27,-1-27,1 0,-1 0,27 0,-27 0,1 0,-1 0,1 0,-27-27,26 27,-26 0,27 0,-27 27,0-27,26 0,-26 0,0 0,27 0,-27 0,0 0,26 0,-26 0,0 0,0 0,0 0,0 0,0 0,0 0,0 0,0 0,0 0,0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2:50.4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9AB3CF-86C3-4A9D-A7C4-EADE9ACC8A89}" emma:medium="tactile" emma:mode="ink">
          <msink:context xmlns:msink="http://schemas.microsoft.com/ink/2010/main" type="inkDrawing" rotatedBoundingBox="8017,10555 11880,10606 11875,11022 8011,10972" shapeName="Other"/>
        </emma:interpretation>
      </emma:emma>
    </inkml:annotationXML>
    <inkml:trace contextRef="#ctx0" brushRef="#br0">0 0,'0'0,"0"0,26 0,-26 0,0 0,26 0,-26 0,27 0,-1 26,1-26,-1 27,1-27,-1 26,-26 1,27-1,-27 27,26-27,-26 1,27-1,-27 1,26-1,0-26,1 0,-1 0,1-26,26 26,-27-27,1 1,26-1,-27 27,27 0,-27 0,1 0,-1 27,1-27,-27 26,26-26,1 27,-1-27,1 26,-1-26,27 0,-27-26,27 26,-26 0,26-27,-27 27,27-26,-26 26,26-27,-27 54,0-27,27 0,-26 26,26-26,-27 0,1 0,26 0,-27 0,0 0,27-26,0 26,-26-27,26 1,0 26,0-27,-27 54,27-27,-27 0,1 26,-1 1,1-1,-1 1,1-27,-1 26,1-26,-1 0,27 0,0 0,-27 27,27-27,0 26,-26-26,-1 27,27-1,-27 0,-26-26,27 0,-1 0,27 0,-26-26,26-27,0 27,-1-27,1 26,0-26,0 27,0 26,-26 0,-1 0,1 0,-1 0,0 0,1 26,-1-26,27-26,0 26,-26 0,26-27,-1 27,1-26,0 26,-26 0,26 26,-27-26,1 0,26 27,-27-27,0 0,-26 0,0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8:55.9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7A02B8-0919-4C5C-B61D-82C104EF17EB}" emma:medium="tactile" emma:mode="ink">
          <msink:context xmlns:msink="http://schemas.microsoft.com/ink/2010/main" type="inkDrawing" rotatedBoundingBox="3810,5341 7011,5405 7010,5457 3809,5394" shapeName="Other"/>
        </emma:interpretation>
      </emma:emma>
    </inkml:annotationXML>
    <inkml:trace contextRef="#ctx0" brushRef="#br0">26 2,'0'0,"-26"0,26 0,0 0,26 0,-26 0,27 0,-27 0,0 0,26 0,-26 0,26 0,1 0,-1 0,1 0,-1 26,1-26,-1 0,27 0,-26 0,-1 0,1 0,25 0,-25 0,-1 0,27 0,-26 0,26 0,-27 0,27 0,-27 0,1 0,26 0,-27 0,1 0,26 0,-27 0,27 0,-26 0,-1 0,27 0,-27 0,27 0,-26 0,26 0,-27 0,1 0,25-26,-25 26,-1 0,27 0,-26 26,-1-26,1 0,26 0,-27 0,1 0,-1 0,27 0,-27 0,27 0,-26 0,-1 0,27 0,-26 0,-1 0,27 0,-27 0,1 0,26 0,-27 0,27 0,-26 0,26 27,-27-27,27 0,0 0,-27 0,1 0,26 0,-27 0,27 0,-27 0,1 0,26 0,-27 0,1 0,26 26,-53-26,53 0,-27 0,1 0,-1 0,0 0,-26 0,27 0,-1 0,1 0,-1 0,1 0,-27 0,26 0,-26 0,27 0,-27 0,0 0,0 0,0 0,26 0,-26 0,0 0,0 0,0 0,0 0,0 0,0 0,0 0,0 0,0 0,0 0,0 0,0 0,0 0,0 0,0 0,0 0,0 0,0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9:00.1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ABB262-8FA2-4269-8E52-0F8BAD44B1A4}" emma:medium="tactile" emma:mode="ink">
          <msink:context xmlns:msink="http://schemas.microsoft.com/ink/2010/main" type="writingRegion" rotatedBoundingBox="14499,3519 15266,3519 15266,4497 14499,4497"/>
        </emma:interpretation>
      </emma:emma>
    </inkml:annotationXML>
    <inkml:traceGroup>
      <inkml:annotationXML>
        <emma:emma xmlns:emma="http://www.w3.org/2003/04/emma" version="1.0">
          <emma:interpretation id="{ED62E196-8794-4B6E-8102-FFBEB6C772D5}" emma:medium="tactile" emma:mode="ink">
            <msink:context xmlns:msink="http://schemas.microsoft.com/ink/2010/main" type="paragraph" rotatedBoundingBox="14499,3519 15266,3519 15266,4497 14499,4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C86059-BED7-467C-8BAF-081FDF149C5E}" emma:medium="tactile" emma:mode="ink">
              <msink:context xmlns:msink="http://schemas.microsoft.com/ink/2010/main" type="line" rotatedBoundingBox="14499,3519 15266,3519 15266,4497 14499,4497"/>
            </emma:interpretation>
          </emma:emma>
        </inkml:annotationXML>
        <inkml:traceGroup>
          <inkml:annotationXML>
            <emma:emma xmlns:emma="http://www.w3.org/2003/04/emma" version="1.0">
              <emma:interpretation id="{4494D9E6-A7E3-4391-B61D-DF307667358A}" emma:medium="tactile" emma:mode="ink">
                <msink:context xmlns:msink="http://schemas.microsoft.com/ink/2010/main" type="inkWord" rotatedBoundingBox="14499,3519 15266,3519 15266,4497 14499,4497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TR</emma:literal>
                </emma:interpretation>
                <emma:interpretation id="interp4" emma:lang="en-US" emma:confidence="0">
                  <emma:literal>IR</emma:literal>
                </emma:interpretation>
              </emma:one-of>
            </emma:emma>
          </inkml:annotationXML>
          <inkml:trace contextRef="#ctx0" brushRef="#br0">0 132,'0'0,"0"0,0 0,0-27,26 27,-26-26,27 26,-1-27,1 27,-1-26,1 26,25 0,-25-26,26 26,0 0,0 0,0 0,0 26,-1 0,1-26,0 27,-26-1,-1 1,1-1,-27 1,0 26,0-53,0 53,-27-27,1 0,-27 1,26-1,-26-26,1 27,-1-27,0 0,0 26,26-26,-26 0,53 0,-26 0,26 0,0 0,0 0,26 0,1 0,-1 27,1-27,26 26,-27 1,27-1,-26 27,-1-26,27 25,-27-25,1 26,-1-27,1 27,-1-26,-26-1,27 1,-27-1,26-26,-26 0,0 26,0-26</inkml:trace>
          <inkml:trace contextRef="#ctx0" brushRef="#br0" timeOffset="-937.0536">159 211,'0'0,"0"0,0 0,0 27,0-27,0 53,0-27,26 0,-26 27,0 0,0 0,0 0,0-26,26 26,-26-27,0 27,0-27,0 1,0-1,0 1,-26-27,26 26,0-26,0 0,0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9:11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32197F-789C-4CA6-8526-195F6477E7EF}" emma:medium="tactile" emma:mode="ink">
          <msink:context xmlns:msink="http://schemas.microsoft.com/ink/2010/main" type="inkDrawing" rotatedBoundingBox="17727,5369 19976,5418 19975,5484 17725,5434" shapeName="Other"/>
        </emma:interpretation>
      </emma:emma>
    </inkml:annotationXML>
    <inkml:trace contextRef="#ctx0" brushRef="#br0">0 0,'0'0,"0"0,0 0,0 0,0 0,0 0,26 0,-26 0,27 0,-1 0,-26 26,27-26,-1 0,0 0,1 0,-1 0,1 0,-1 0,1 27,-1-27,1 0,26 0,-27 0,1 0,25 0,-25 0,-1 0,27 0,-26 0,-1 0,1 26,26-26,-27 0,0 0,27 0,-26 0,-1 0,1 0,26 0,-27 0,1 0,-1 0,1 0,25 0,-25 0,-1 0,1 0,-1 0,1 0,-1-26,1 26,26 0,-27 0,0 0,1 0,-1 0,1 0,-1 0,1 0,26 0,-27 0,1 0,-1 0,1 26,-1-26,0 0,1 0,-1-26,1 52,-1-52,1 52,-1-26,1 0,-27 0,26 0,1 0,-1 0,-26 0,26 0,1 0,-27 0,0 0,26 0,-26 0,27 0,-27 0,26 0,-26 0,0 0,27 0,-27 0,26 0,-26 0,0 0,0 0,27 0,-27 0,0 0,0 0,0 0,0 0,0 0,0 0,0 0,0 0,0 0,0 0,0 0,0 0,0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9:15.6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196C6A-74DE-4E33-8CFA-CDBE0BDF0121}" emma:medium="tactile" emma:mode="ink">
          <msink:context xmlns:msink="http://schemas.microsoft.com/ink/2010/main" type="writingRegion" rotatedBoundingBox="20928,3492 21801,3492 21801,4233 20928,4233"/>
        </emma:interpretation>
      </emma:emma>
    </inkml:annotationXML>
    <inkml:traceGroup>
      <inkml:annotationXML>
        <emma:emma xmlns:emma="http://www.w3.org/2003/04/emma" version="1.0">
          <emma:interpretation id="{5E97A164-3B0E-4E53-89D4-14ED8DA0C9C1}" emma:medium="tactile" emma:mode="ink">
            <msink:context xmlns:msink="http://schemas.microsoft.com/ink/2010/main" type="paragraph" rotatedBoundingBox="20928,3492 21801,3492 21801,4233 20928,4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621A99-358A-4CD4-A819-979BCC692B63}" emma:medium="tactile" emma:mode="ink">
              <msink:context xmlns:msink="http://schemas.microsoft.com/ink/2010/main" type="line" rotatedBoundingBox="20928,3492 21801,3492 21801,4233 20928,4233"/>
            </emma:interpretation>
          </emma:emma>
        </inkml:annotationXML>
        <inkml:traceGroup>
          <inkml:annotationXML>
            <emma:emma xmlns:emma="http://www.w3.org/2003/04/emma" version="1.0">
              <emma:interpretation id="{8889E8FA-F879-4EE2-A2B8-6954F0A2446C}" emma:medium="tactile" emma:mode="ink">
                <msink:context xmlns:msink="http://schemas.microsoft.com/ink/2010/main" type="inkWord" rotatedBoundingBox="20928,3492 21801,3492 21801,4233 20928,4233"/>
              </emma:interpretation>
              <emma:one-of disjunction-type="recognition" id="oneOf0">
                <emma:interpretation id="interp0" emma:lang="en-US" emma:confidence="1">
                  <emma:literal>I</emma:literal>
                </emma:interpretation>
                <emma:interpretation id="interp1" emma:lang="en-US" emma:confidence="0">
                  <emma:literal>| =</emma:literal>
                </emma:interpretation>
                <emma:interpretation id="interp2" emma:lang="en-US" emma:confidence="0">
                  <emma:literal>1 =</emma:literal>
                </emma:interpretation>
                <emma:interpretation id="interp3" emma:lang="en-US" emma:confidence="0">
                  <emma:literal>l =</emma:literal>
                </emma:interpretation>
                <emma:interpretation id="interp4" emma:lang="en-US" emma:confidence="0">
                  <emma:literal>I =</emma:literal>
                </emma:interpretation>
              </emma:one-of>
            </emma:emma>
          </inkml:annotationXML>
          <inkml:trace contextRef="#ctx0" brushRef="#br0">0 0,'0'0,"0"0,0 0,27 0,-1 0,1 0,-1 0,0 26,54-52,-27 52,0-26,0 0,26 0,-26 0,26 27,-26-27,0 0,-26 0,25 0,-25 0,-1 0,1 0,-1 0,-26 0,0 0</inkml:trace>
          <inkml:trace contextRef="#ctx0" brushRef="#br0" timeOffset="-1288.0737">397-503,'0'27,"0"-27,0 26,0 1,0-1,-26 27,26-27,0 27,0-26,-27 26,27-27,0 27,27-26,-27-1,0 1,0-1,0-26,0 26,0-26,0 0</inkml:trace>
          <inkml:trace contextRef="#ctx0" brushRef="#br0" timeOffset="-746.0427">132-688,'0'0,"0"0,0 0,0 0,0 0,27 27,-27-27,26 0,27 0,-26 0,26 26,0-26,0 0,-1 0,28 0,-27 26,0-26,0 0,-27 0,-26 0,0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9:47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DDC24C-7019-4488-BF39-ADF89EF03F01}" emma:medium="tactile" emma:mode="ink">
          <msink:context xmlns:msink="http://schemas.microsoft.com/ink/2010/main" type="writingRegion" rotatedBoundingBox="724,8666 13638,6876 14414,12477 1501,14267"/>
        </emma:interpretation>
      </emma:emma>
    </inkml:annotationXML>
    <inkml:traceGroup>
      <inkml:annotationXML>
        <emma:emma xmlns:emma="http://www.w3.org/2003/04/emma" version="1.0">
          <emma:interpretation id="{1E49CA5C-FE7C-4A2F-8A5A-44FFA2698E31}" emma:medium="tactile" emma:mode="ink">
            <msink:context xmlns:msink="http://schemas.microsoft.com/ink/2010/main" type="paragraph" rotatedBoundingBox="747,8603 10643,7504 10805,8962 909,10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061ED4-C478-4BA4-9E48-7D1A6D3AB658}" emma:medium="tactile" emma:mode="ink">
              <msink:context xmlns:msink="http://schemas.microsoft.com/ink/2010/main" type="line" rotatedBoundingBox="747,8603 10643,7504 10805,8962 909,10061"/>
            </emma:interpretation>
          </emma:emma>
        </inkml:annotationXML>
        <inkml:traceGroup>
          <inkml:annotationXML>
            <emma:emma xmlns:emma="http://www.w3.org/2003/04/emma" version="1.0">
              <emma:interpretation id="{054F4394-04FA-4221-96D5-F88B44376F26}" emma:medium="tactile" emma:mode="ink">
                <msink:context xmlns:msink="http://schemas.microsoft.com/ink/2010/main" type="inkWord" rotatedBoundingBox="747,8603 3471,8300 3633,9758 909,10061"/>
              </emma:interpretation>
              <emma:one-of disjunction-type="recognition" id="oneOf0">
                <emma:interpretation id="interp0" emma:lang="en-US" emma:confidence="0">
                  <emma:literal>Ans)</emma:literal>
                </emma:interpretation>
                <emma:interpretation id="interp1" emma:lang="en-US" emma:confidence="0">
                  <emma:literal>Aus)</emma:literal>
                </emma:interpretation>
                <emma:interpretation id="interp2" emma:lang="en-US" emma:confidence="0">
                  <emma:literal>Ass)</emma:literal>
                </emma:interpretation>
                <emma:interpretation id="interp3" emma:lang="en-US" emma:confidence="0">
                  <emma:literal>And)</emma:literal>
                </emma:interpretation>
                <emma:interpretation id="interp4" emma:lang="en-US" emma:confidence="0">
                  <emma:literal>Anis)</emma:literal>
                </emma:interpretation>
              </emma:one-of>
            </emma:emma>
          </inkml:annotationXML>
          <inkml:trace contextRef="#ctx0" brushRef="#br0">0 1005,'0'0,"0"0,0 0,0 0,0-26,26 26,-26-27,0-26,27 0,-27 1,26-1,1-27,-1 27,1-26,-1 0,0 26,1-27,-1 27,1 0,-1 1,1-1,-1 26,1-26,-27 53,26-26,1 26,-27 0,0 26,26-26,-26 27,26 26,-26 0,27-1,-1 1,-26 27,27-27,-1 26,1-26,-1 26,1-26,-1 0,1 0,-1 0,-26-27,27 27,-1-26,-26-1,0 1,0-27,26 26,-26-26,0 0,0 0,0 0</inkml:trace>
          <inkml:trace contextRef="#ctx0" brushRef="#br0" timeOffset="339.0194">132 608,'0'0,"0"0,0 0,0 0,0 0,27 0,-1 0,27 0,-27-26,54 26,-27 0,0 0,-1 0,28 26,-27-26,0 0,0 0,-53 0,0 0</inkml:trace>
          <inkml:trace contextRef="#ctx0" brushRef="#br0" timeOffset="931.0532">1111 952,'0'0,"0"0,0-26,0 26,0-27,26-26,-26 1,27-1,-1 26,-26-26,27 0,-1 27,1-27,-27 27,26-1,1 27,-27 0,0 0,26 27,-26-27,27 52,-27-25,26 26,1-27,-27 27,0-26,26-1,-26 1,0-27,26 26,-26-26,0-26,0 26,27-27,-27-26,0 27,26-27,-26 0,27 0,-27 27,26-27,-26 26,0 1,0-1,0 1,0 26,0 0</inkml:trace>
          <inkml:trace contextRef="#ctx0" brushRef="#br0" timeOffset="1388.0791">2064 238,'0'0,"0"0,-27 0,1 26,-1-26,-26 27,27-1,-1 1,27-1,0 1,27-1,-1-26,27 27,-26-27,-1 26,1-26,-1 27,0-27,-26 26,0 0,27 1,-54 26,27-27,0 1,-26-1,0 1,-1-27,-26 0,0 0,53 0,0 0</inkml:trace>
          <inkml:trace contextRef="#ctx0" brushRef="#br0" timeOffset="1852.1059">2064-371,'0'0,"26"27,0-27,27 53,0-27,0 54,27-27,-1 26,-26-26,0 53,0-27,0 27,-27-27,1 27,-27 0,0-27,0 1,-27-1,-26 0,27-26,-27 0,0 0,26-53,27 0</inkml:trace>
        </inkml:traceGroup>
        <inkml:traceGroup>
          <inkml:annotationXML>
            <emma:emma xmlns:emma="http://www.w3.org/2003/04/emma" version="1.0">
              <emma:interpretation id="{B084470B-2394-43CB-BA25-97EF1D9FA75A}" emma:medium="tactile" emma:mode="ink">
                <msink:context xmlns:msink="http://schemas.microsoft.com/ink/2010/main" type="inkWord" rotatedBoundingBox="7100,8076 10663,7680 10799,8903 7236,9299"/>
              </emma:interpretation>
              <emma:one-of disjunction-type="recognition" id="oneOf1">
                <emma:interpretation id="interp5" emma:lang="en-US" emma:confidence="0">
                  <emma:literal>V=IxR</emma:literal>
                </emma:interpretation>
                <emma:interpretation id="interp6" emma:lang="en-US" emma:confidence="0.5">
                  <emma:literal>V = IFR</emma:literal>
                </emma:interpretation>
                <emma:interpretation id="interp7" emma:lang="en-US" emma:confidence="0">
                  <emma:literal>V = I x R</emma:literal>
                </emma:interpretation>
                <emma:interpretation id="interp8" emma:lang="en-US" emma:confidence="0">
                  <emma:literal>V= IFR</emma:literal>
                </emma:interpretation>
                <emma:interpretation id="interp9" emma:lang="en-US" emma:confidence="0">
                  <emma:literal>V = I X R</emma:literal>
                </emma:interpretation>
              </emma:one-of>
            </emma:emma>
          </inkml:annotationXML>
          <inkml:trace contextRef="#ctx0" brushRef="#br0" timeOffset="60331.4507">6350 450,'0'0,"26"0,-26-27,53 27,-26 0,26-26,-27 26,27 0,0 0,26 0,-26 0,0 0,0 0,-27 0,1 0,-27 0</inkml:trace>
          <inkml:trace contextRef="#ctx0" brushRef="#br0" timeOffset="59835.4224">6535-503,'0'0,"26"0,1 0,-1 0,27 0,0-26,0 26,26 0,-26 0,27-27,-27 27,26 0,-26 0,0 0,0-26,-27 26,-26 0</inkml:trace>
          <inkml:trace contextRef="#ctx0" brushRef="#br0" timeOffset="59310.3923">6852-503,'0'0,"0"27,0-1,0 27,0-27,0 27,-52 27,78-27,-26 0,0 26,0-26,0 26,0-26,0 0,0 0,0 0,0-27,0 1,0-27,0 0</inkml:trace>
          <inkml:trace contextRef="#ctx0" brushRef="#br0" timeOffset="90080.1523">8361-397,'-27'0,"27"0,0 26,0-26,0 0,0 0,-26 0,26 27,-27-27,27 0,0 26,-26-26,-27 27,53-27,-27 26,1 1,-1-27,1 26,0 1,26-1,-27-26,1 27,-1-1,27-26,-26 26,-1 1,1-27,26 26,-27 1,1-27,26 26,-27-26,1 0,26 27,-26-27,26 26,0-26,-27 27,27-27,-26 26,26-26,-27 27,27-27,0 0,0 0,-26 26,26-26,0 0,0 0,0 0,-27 26,27-26,0 0,0 0,0 0,0 0,0 0,0 0,0 0,0 0,0 0,0 0,0 0,0 0,0 27,0-54,0 27,0 0,0 0,0 0,0 0,0 0,0 0,0 0,0 0,0 0,0 0,0 0,0 0,0 0,0 0,0 0</inkml:trace>
          <inkml:trace contextRef="#ctx0" brushRef="#br0" timeOffset="88720.0745">7831-291,'0'0,"0"0,0 0,0 0,0 0,0 0,0 0,27 0,-27 26,0-26,26 27,-26-1,27-26,-1 27,1-1,-1 1,1-1,-1 0,-26 1,27-1,-1 1,-26-1,26 1,1-27,-27 26,0-26,26 27,-26-27,0 0,0 0,0 0,0 0,0 26,0-26,0 0,0 0,0 0,0 0,0 0,0 0,0 0,0 0,0 0,0 0,0-26,0 26,0 0,0 0</inkml:trace>
          <inkml:trace contextRef="#ctx0" brushRef="#br0" timeOffset="93092.3245">9154-794,'0'0,"0"0,0 27,0-27,0 26,0 0,0 1,0 26,0 0,27 0,-27 0,0 26,0-26,-27 26,27-26,0 27,0-28,-26 1,26 0,0 0,0 0,0 0,-27-27,27 1,0-1,0-26,0 0,0 0</inkml:trace>
          <inkml:trace contextRef="#ctx0" brushRef="#br0" timeOffset="94040.3788">9128-847,'0'0,"0"0,0 0,0 0,26-26,-26-1,53 1,-26 26,-1-27,27 1,-26 26,25-27,1 27,0 0,0 0,-26 0,26 0,0 0,-27 27,0 26,1-27,-1 27,1-26,-27 26,0-1,-27 1,27 0,-53 0,27 0,-27-26,0 25,0-25,0 26,0-27,-26 1,26-27,27 26,-1-26,1 27,26-27,0 0,0 0,0 0,0 0,26 0,-26 0,27 0,-27 26,26 1,1-1,-1 1,27 25,-27-25,27 26,-26-27,-1 27,1-26,-1-1,1-26,-1 27,-26-1,0-26,27 0,-27 0</inkml:trace>
          <inkml:trace contextRef="#ctx0" brushRef="#br0" timeOffset="57974.3159">3889-185,'0'0,"0"26,0 1,0 25,27 1,-1 0,-26 0,27 0,-27 26,26-26,-26 27,26-1,-26-26,27 0,-27 0,0 0,26 0,-26-27,0 1,0-1,27 1,-27-27,0 26,26-52,-26 26,0-27,27 1,-1-1,-26 1,27-27,-1 0,1 0,-1-26,0 26,1-27,-1 1,1 26,26-26,-27-1,1 27,-1 0,1 1,-1 25,-26 1,27-1,-27 27,0 0,26 0,-26 0</inkml:trace>
          <inkml:trace contextRef="#ctx0" brushRef="#br0" timeOffset="58441.3426">5080 79,'0'0,"0"0,26 0,1 0,-1 0,27 0,0 0,0-26,0 26,0 0,26 0,-52 0,25 0,-25 0,-1 0,-26 0</inkml:trace>
          <inkml:trace contextRef="#ctx0" brushRef="#br0" timeOffset="58732.3593">5053 344,'0'0,"27"0,-27 0,53 0,-27 0,27 0,0 0,0 0,26-27,-52 27,26 0,-27 0,-26 0</inkml:trace>
        </inkml:traceGroup>
      </inkml:traceGroup>
    </inkml:traceGroup>
    <inkml:traceGroup>
      <inkml:annotationXML>
        <emma:emma xmlns:emma="http://www.w3.org/2003/04/emma" version="1.0">
          <emma:interpretation id="{78C29834-F617-48B8-AC2A-160EF3112CB7}" emma:medium="tactile" emma:mode="ink">
            <msink:context xmlns:msink="http://schemas.microsoft.com/ink/2010/main" type="paragraph" rotatedBoundingBox="5183,10195 13930,8982 14146,10540 5399,117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9E0C2E6-E890-429A-8263-72F8D42854EE}" emma:medium="tactile" emma:mode="ink">
              <msink:context xmlns:msink="http://schemas.microsoft.com/ink/2010/main" type="line" rotatedBoundingBox="5183,10195 13930,8982 14146,10540 5399,11752"/>
            </emma:interpretation>
          </emma:emma>
        </inkml:annotationXML>
        <inkml:traceGroup>
          <inkml:annotationXML>
            <emma:emma xmlns:emma="http://www.w3.org/2003/04/emma" version="1.0">
              <emma:interpretation id="{28A1E113-E3B8-4530-8568-A6D8AF64F09E}" emma:medium="tactile" emma:mode="ink">
                <msink:context xmlns:msink="http://schemas.microsoft.com/ink/2010/main" type="inkWord" rotatedBoundingBox="6600,9999 11112,9373 11320,10876 6808,11501"/>
              </emma:interpretation>
              <emma:one-of disjunction-type="recognition" id="oneOf2">
                <emma:interpretation id="interp10" emma:lang="en-US" emma:confidence="0">
                  <emma:literal>=(1.2A)(10n)</emma:literal>
                </emma:interpretation>
                <emma:interpretation id="interp11" emma:lang="en-US" emma:confidence="1">
                  <emma:literal>= (1.2 A) (ion)</emma:literal>
                </emma:interpretation>
                <emma:interpretation id="interp12" emma:lang="en-US" emma:confidence="0">
                  <emma:literal>=(1.2A)(ion)</emma:literal>
                </emma:interpretation>
                <emma:interpretation id="interp13" emma:lang="en-US" emma:confidence="0">
                  <emma:literal>=.(1.2A)(10n)</emma:literal>
                </emma:interpretation>
                <emma:interpretation id="interp14" emma:lang="en-US" emma:confidence="0">
                  <emma:literal>=.(1.2A)(10r)</emma:literal>
                </emma:interpretation>
              </emma:one-of>
            </emma:emma>
          </inkml:annotationXML>
          <inkml:trace contextRef="#ctx0" brushRef="#br0" timeOffset="136910.8308">6244 1508,'0'0,"0"0,0 0,0 0,0 0,0 0,0 26,-27-26,27 27,-26-1,26 1,-26-1,-1 1,1 26,-1-27,1 27,-1 0,27-27,-26 27,-1 0,27 0,-26 0,26 0,-27 0,27 0,-26 0,26-27,0 27,0-26,0 25,0-25,0-1,26 27,-26-26,0-1,27 1,-27-27,0 26,0 1,26-27,-26 26,27-26,-27 0,0 0,26 26,-26-26,0 0,0 0,0 0</inkml:trace>
          <inkml:trace contextRef="#ctx0" brushRef="#br0" timeOffset="137533.8663">6535 1773,'0'0,"0"26,0-26,0 26,0 1,0-1,-26 27,26-26,0 26,0 0,0-1,-27-25,27 26,0-27,0 1,0-1,27 1,-27-1,0-26,0 0,0 0</inkml:trace>
          <inkml:trace contextRef="#ctx0" brushRef="#br0" timeOffset="144020.2374">6800 2275,'0'0,"0"0,0 0,0 0,-27 0,27 0,0 0,0 0,0 0,0 0</inkml:trace>
          <inkml:trace contextRef="#ctx0" brushRef="#br0" timeOffset="145215.3058">7249 1799,'0'0,"0"-26,0 26,27 0,-27-27,26 1,27-1,-26 27,26-26,-27-1,27 1,0 26,-27 0,27 0,-26 0,-1 0,-26 0,27 26,-27 1,0-1,0 1,0-1,-27 1,1 25,-1-25,1 26,-27-27,0 27,26-26,-25 26,25-27,1 27,-1-27,1 1,-1-1,1 1,-1-27,27 26,0-26,-26 0,52 0,-26 0,0 0,0 0,0 0,27 0,-27 0,26 0,1 0,-1 0,1 0,-1 0,-26-26,27 26,-1 0,-26 0,26 0,-26 0,0 26,0-26,0 0,0 0</inkml:trace>
          <inkml:trace contextRef="#ctx0" brushRef="#br0" timeOffset="146399.3733">8070 2196,'0'26,"0"-26,0-26,0 26,0-27,0 1,26-1,-26 1,0-27,26 0,1 0,-1 0,-26 0,27 1,-1-1,1 0,-1 0,1 26,-27-26,26 0,1 27,-27 0,0-1,26 27,-26 0,0 0,27 0,-27 0,0 27,26-1,0 0,-26 1,27 26,-1 0,1 26,-1-26,1 0,-27 0,26 0,-26 0,27 0,-27 0,26-1,-26 1,0-26,27-1,-27 1,0-1,0-26,0 0,0 27,0-27,0 0,0 0,0 0,0 0</inkml:trace>
          <inkml:trace contextRef="#ctx0" brushRef="#br0" timeOffset="147040.4102">8122 1852,'0'0,"0"0,0 0,0 0,0-27,27 27,-27 0,26 0,1 0,-1 0,1 0,-1 27,1-27,-1 0,1 0,-1 0,1 0,-1-27,0 27,-26 0,27 0,-27 0,26 0,-26 0,0 0,0 0,0 0,0 0</inkml:trace>
          <inkml:trace contextRef="#ctx0" brushRef="#br0" timeOffset="147801.4534">8890 1005,'0'0,"0"0,26 0,-26 27,27-27,26 26,-27 1,1-1,25 1,-25 25,26 1,-27 0,1 0,-1 0,1 0,-1 0,-26 26,27-26,-27 27,0-27,0 26,0-26,0 26,-27-26,1 0,26 0,-27 0,1-27,-1 27,1-26,-1-27,1 26,-1-26,1 0,0 0,26 0,0 0</inkml:trace>
          <inkml:trace contextRef="#ctx0" brushRef="#br0" timeOffset="148824.5122">10133 661,'0'0,"-26"0,26 27,0-27,-27 0,27 26,-26 1,-1-1,1 1,0-1,26 27,-27-27,1 27,-1 0,1 0,-1 0,1-26,26 25,-27 1,1 0,26 27,-27-54,27 27,-26 26,26-26,0-26,-26 26,26 0,0 0,0-1,0-25,0 26,0-27,0 1,26-1,-26 1,26-1,-26 1,27-1,-1-26,-26 26,27-26,-1 27,-26-27,27 0,-27 0,26 0,-26 0,0 0,27 0,-27 0,0 0,0 0,0 0,0 0,0 0,0 0,0 0,0 0</inkml:trace>
          <inkml:trace contextRef="#ctx0" brushRef="#br0" timeOffset="168969.6643">10319 1217,'0'0,"0"0,0 0,0 26,-27 1,54-1,-54 1,27-1,0 27,0-26,0 25,0-25,0 26,-26-27,26 27,0-26,0-1,0-26,0 27,0-27,0 0</inkml:trace>
          <inkml:trace contextRef="#ctx0" brushRef="#br0" timeOffset="102075.8384">4630 2196,'0'0,"0"0,-26 0,26 0,0 0,0 0,0 0,26 0,-26 0,0 0,26 0,1 0,-1 0,27 0,0 0,0 0,0 0,0 0,-27 0,27 0,-26 0,26 0,-27 0,1 26,-27-26,26 0,-26 0,0 0</inkml:trace>
          <inkml:trace contextRef="#ctx0" brushRef="#br0" timeOffset="102633.8703">4471 2619,'0'0,"0"0,0 0,0 0,0 0,0 0,0 0,0 0,27 0,-1 0,1 0,-1 0,1 27,25-27,1 0,-26 0,26 0,0 0,-27 0,1 0,25 0,-25 0,-27 0,26 0,-26 0,27 0,-27 0,0 0,0 0,0 0,0 0,0 0</inkml:trace>
          <inkml:trace contextRef="#ctx0" brushRef="#br0" timeOffset="169719.7074">11006 1138,'0'0,"-26"0,26 0,-26 0,-1 0,27 26,-53 0,27 1,-1-1,1 27,-1-26,1 26,26-27,-27 27,27 0,27-27,-27 1,26-1,1 1,-1-1,1 1,-1-27,1 0,-1 26,27-26,-27-26,27 26,-26-27,-1 1,27-1,-26 1,-1-1,1-26,-27 27,26-27,-26 27,0-27,0 26,0-26,-26 27,26-1,-27-25,1 52,-1-27,27 27,-26-26,-1 26,1 0,-1 26,1-26,26 0,0 0</inkml:trace>
          <inkml:trace contextRef="#ctx0" brushRef="#br0" timeOffset="170947.7776">11536 1534,'0'0,"0"0,0 0,0 27,26-27,-26 0,27 0,-1 0,27 26,-27-26,27 0,-26 27,26-27,-27 0,1 0,-1 26,0-52,-26 26,27 0,-27 26,0-26,0-26,0 26,-27 0,27-27,0 27,0-26,0-1,0 1,0-1,0 1,0-27,0 27,0-27,0 26,27-26,-1 27,1-1,-27-25,26 52,1-27,-1 1,1-1,-1 27,-26 0,27 0,-1 0,1 27,-1-1,0 1,1-1,-1 0,1 1,-1-1,-26 27,0-26,27 26,-27-27,0 1,0 25,0-25,-27-1,27 1,0-1,0-26,-26 27,26-27,0 0,0 0,0 0,0 0,26 0,-26 0,27-27,-27 27,26 0,1 0,-1 0,1 0,-1 0,0 0,1-26,-1 26,-26 0,27 0,-27 0,26 0,-26 0</inkml:trace>
          <inkml:trace contextRef="#ctx0" brushRef="#br0" timeOffset="171621.8162">12885 741,'26'0,"-26"0,27 26,-1 1,1-1,-1 27,27 0,-26 0,-1 0,1 26,-1-26,-26 0,26 26,-26-26,0 0,0 0,0 26,-26-26,26-26,-26 26,-1 0,1-27,-1 1,1-1,-1 0,-26 1,53-27,0 0</inkml:trace>
        </inkml:traceGroup>
      </inkml:traceGroup>
    </inkml:traceGroup>
    <inkml:traceGroup>
      <inkml:annotationXML>
        <emma:emma xmlns:emma="http://www.w3.org/2003/04/emma" version="1.0">
          <emma:interpretation id="{2BFFCC6B-50E8-4113-AE07-D327943D7C76}" emma:medium="tactile" emma:mode="ink">
            <msink:context xmlns:msink="http://schemas.microsoft.com/ink/2010/main" type="paragraph" rotatedBoundingBox="4641,13012 9074,12223 9233,13111 4799,139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4C222F-9837-4F54-8FB4-23C85B789D01}" emma:medium="tactile" emma:mode="ink">
              <msink:context xmlns:msink="http://schemas.microsoft.com/ink/2010/main" type="line" rotatedBoundingBox="4641,13012 9075,12223 9233,13111 4799,13900"/>
            </emma:interpretation>
          </emma:emma>
        </inkml:annotationXML>
        <inkml:traceGroup>
          <inkml:annotationXML>
            <emma:emma xmlns:emma="http://www.w3.org/2003/04/emma" version="1.0">
              <emma:interpretation id="{9E91AB34-BCE4-4417-8D16-3D2F6AD56E96}" emma:medium="tactile" emma:mode="ink">
                <msink:context xmlns:msink="http://schemas.microsoft.com/ink/2010/main" type="inkWord" rotatedBoundingBox="6419,12695 9075,12223 9233,13111 6577,13584"/>
              </emma:interpretation>
              <emma:one-of disjunction-type="recognition" id="oneOf3">
                <emma:interpretation id="interp15" emma:lang="en-US" emma:confidence="0">
                  <emma:literal>=12V</emma:literal>
                </emma:interpretation>
                <emma:interpretation id="interp16" emma:lang="en-US" emma:confidence="1">
                  <emma:literal>= 12 v</emma:literal>
                </emma:interpretation>
                <emma:interpretation id="interp17" emma:lang="en-US" emma:confidence="0">
                  <emma:literal>= 120</emma:literal>
                </emma:interpretation>
                <emma:interpretation id="interp18" emma:lang="en-US" emma:confidence="0">
                  <emma:literal>= 12V</emma:literal>
                </emma:interpretation>
                <emma:interpretation id="interp19" emma:lang="en-US" emma:confidence="0">
                  <emma:literal>Inv</emma:literal>
                </emma:interpretation>
              </emma:one-of>
            </emma:emma>
          </inkml:annotationXML>
          <inkml:trace contextRef="#ctx0" brushRef="#br0" timeOffset="199812.4283">5715 4021,'0'27,"0"-27,0 0,0 26,0 1,26 26,-26 0,0 0,0 0,-26 26,26-26,0 0,0 26,0-52,0 25,-27-25,27-1,0 1,0-27,0 26,0-26,0 0,0 0</inkml:trace>
          <inkml:trace contextRef="#ctx0" brushRef="#br0" timeOffset="200512.4686">6112 4180,'0'0,"26"0,-26 0,27-26,-1 26,27-27,-27-26,27 27,0-1,0 1,0 0,0 26,-27-27,27 27,-26 0,-1 0,-26 27,27-27,-27 26,0 0,0 27,-27-26,1 26,-1 0,1 0,-27 0,0 26,0-26,27 26,-27-26,26 0,-26 0,27-27,26 1,-27-1,27-26,0 0,0 0,0 0,27-26,-1 26,27-27,-26 1,26-1,-27 1,27 0,0 26,0-27,-27 27,27-26,-26 26,-27 0,0 0</inkml:trace>
          <inkml:trace contextRef="#ctx0" brushRef="#br0" timeOffset="207836.8873">7329 3678,'26'0,"-26"0,0 0,27 26,-27 0,26 27,1 0,-27 0,26 0,0 0,1 26,-27-26,26 0,1 0,-27 0,26 0,-26-27,27 27,-27-26,0-1,26-26,-26 27,0-27,0 0,0 0,0 0,0 0,27 0,-27-27,0 27,26-26,1-27,-27 0,53 0,-27 0,0-26,27-1,0 1,-26 0,26-1,-27 27,1 0,-1 1,0-1,1 26,-27-26,26 27,1 26,-27-27,0 27,0 0,0 0,0 0</inkml:trace>
          <inkml:trace contextRef="#ctx0" brushRef="#br0" timeOffset="173429.9196">3995 4339,'0'0,"26"0,-26 0,0 0,27 26,-1-26,1 0,-1 0,27 0,0 0,26 0,-26-26,0 26,0 0,0 0,0 26,0-26,-27 0,1 0,-1 0,-26 0</inkml:trace>
          <inkml:trace contextRef="#ctx0" brushRef="#br0" timeOffset="173971.9503">3863 4815,'0'0,"0"0,0 0,0 0,0 0,0 0,0 0,26 27,1-27,-1 0,1 0,25 0,1 0,0 0,27 26,-27-26,-1 0,1 0,0 0,0 0,-26 27,-1-27,1 0,-27 0,0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9:21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31124A-061D-45E4-B9F0-80FD6CCF72D5}" emma:medium="tactile" emma:mode="ink">
          <msink:context xmlns:msink="http://schemas.microsoft.com/ink/2010/main" type="inkDrawing" rotatedBoundingBox="6958,6376 8959,5672 9377,6861 7376,7565" hotPoints="7373,6376 8463,6376 7677,7463 7643,7445" semanticType="enclosure" shapeName="Quadrilateral"/>
        </emma:interpretation>
      </emma:emma>
    </inkml:annotationXML>
    <inkml:trace contextRef="#ctx0" brushRef="#br0">6085-2355,'0'0,"0"0,0 0,0 0,0 0,0 0,0 0,27 0,-27 0,26 0,27 0,-27 0,27 0,0 0,-26 0,26 0,0 0,0 0,26 0,-26 0,0 0,26 0,-26 0,0 0,26 0,-26 0,0 0,0 0,0 0,26 0,-26 0,0 0,0 0,0 0,0 0,0 0,0 26,26-26,-26 0,0 0,0 0,0 0,0 0,0 0,0 0,-27 0,27-26,-27 26,27 0,-26 0,-1 0,1 0,-27 0,26 0,-26 0,0 0,0 0,0 0,0 0,0 0,0 0,0 0,-26 0,52 0,-26 0,0 0,0 0</inkml:trace>
    <inkml:trace contextRef="#ctx0" brushRef="#br0" timeOffset="35909.0539">6588-1958,'0'26,"0"-26,0 0,26 27,-26-1,0 1,27-1,-27 1,26-1,-26 27,27 0,-27-27,0 27,26 0,-26 0,0-26,27 26,-27-27,0 0,0 1,0-1,26-26,-26 27,0-27,0 0,27 0,-27 0,0 0,0 0,26-27,0 1,-26 26,27-27,-1-25,1 25,-1-26,1 0,26 27,-27-54,1 54,26-27,-27 0,0 0,1 0,26 0,-27 27,1-1,-1 1,-26 0,27 26,-27 0,0 0,0 0,0 0,0 0,0 0,0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4:58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FAB232-2654-4BBB-898A-92BAFB038AD1}" emma:medium="tactile" emma:mode="ink">
          <msink:context xmlns:msink="http://schemas.microsoft.com/ink/2010/main" type="inkDrawing" rotatedBoundingBox="5053,5291 11350,5429 11348,5521 5050,5383" shapeName="Other">
            <msink:destinationLink direction="to" ref="{E6B8E96B-566E-4613-9681-F7CE7308FD42}"/>
            <msink:destinationLink direction="from" ref="{E6B8E96B-566E-4613-9681-F7CE7308FD42}"/>
          </msink:context>
        </emma:interpretation>
      </emma:emma>
    </inkml:annotationXML>
    <inkml:trace contextRef="#ctx0" brushRef="#br0">0 2,'0'0,"0"0,0 0,0-27,0 27,0 0,0 27,27-27,-27 0,0 0,26 0,1 0,-1 0,0 26,27-26,-26 0,-1 0,1 0,26 27,-27-27,27 0,0 0,-27 0,27 0,0 0,0 26,-26-26,26 0,-1 0,1 0,0 0,0 0,-26 0,26 0,0 0,-1 0,1 0,0 0,0 0,-26 0,26 0,-1 0,1 0,0 0,0 0,0 0,0 0,0 0,0 0,0 0,0 0,0 0,0 0,-1 0,1 0,0 0,0 0,0 0,0 0,26 0,-26 0,0 0,0 0,0 0,0 0,0 0,26 0,-26 0,0 0,0 0,26 26,-26-26,0 0,0 0,27 0,-28 0,1 0,0 0,0 0,0 0,0 0,0 0,26 0,-26 0,0 27,0-27,0 0,0 0,0 0,0 0,0 0,0 0,0 0,-1 0,1 0,0 0,0 0,27 26,-28-26,1 0,27 0,-27 0,0 0,0 0,26 0,-26 0,0 0,0 0,26 0,-26 0,0 0,0 0,26 0,-26 0,0 0,0 0,0 0,26 0,-26 0,0 0,0 0,0 0,0 0,0 0,-27 0,27 0,-26 0,25 0,-25 0,-1 0,1 0,-27 0,26-26,-26 26,0 0,0 0,0 0,0 0,0 0,0 0,0 0,0 0,0 0,0 0,0 0,0 0,0 0,0 0,0 0,0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5:00.2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B8E96B-566E-4613-9681-F7CE7308FD42}" emma:medium="tactile" emma:mode="ink">
          <msink:context xmlns:msink="http://schemas.microsoft.com/ink/2010/main" type="inkDrawing" rotatedBoundingBox="4207,4102 4962,3506 5368,4020 4613,4616" semanticType="callout" shapeName="Other">
            <msink:sourceLink direction="to" ref="{F7FAB232-2654-4BBB-898A-92BAFB038AD1}"/>
            <msink:sourceLink direction="from" ref="{F7FAB232-2654-4BBB-898A-92BAFB038AD1}"/>
          </msink:context>
        </emma:interpretation>
      </emma:emma>
    </inkml:annotationXML>
    <inkml:trace contextRef="#ctx0" brushRef="#br0">27 26,'0'0,"0"27,-27-27,27 0,27 26,-27 1,0-1,26 1,-26 26,27-27,-1 27,-26 0,26 0,-26 0,27 0,-27-27,0 27,26-27,-26 1,0-1,0 1,0-27,0 26,0-26,0 0,27 0,-27 0,0 0,0 0,0-26,0 26,26-27,1 1,-1-1,-26 1,53-27,-26 0,-1 27,27-27,0 0,-27 0,27 0,-26 27,26-27,-27 26,1-26,-1 53,0-26,1-1,-1 1,-26 26,27 0,-27 0,0 0,0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5:18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745070-5DB6-464E-BA15-7E6B5A133C30}" emma:medium="tactile" emma:mode="ink">
          <msink:context xmlns:msink="http://schemas.microsoft.com/ink/2010/main" type="inkDrawing" rotatedBoundingBox="4259,6282 9736,6402 9734,6485 4258,6366" shapeName="Other"/>
        </emma:interpretation>
      </emma:emma>
    </inkml:annotationXML>
    <inkml:trace contextRef="#ctx0" brushRef="#br0">0 1,'0'0,"0"0,0 0,0 0,0 0,27 0,-27 0,0 0,0 0,26 0,-26 0,27 0,-1 0,-26 0,27 0,-1 0,-26 0,27 0,-1 0,1 0,-1 0,0 0,-26 0,27 0,-1 0,1 0,-1 0,1 0,-27 0,26 0,1 0,-27 0,26 0,1 0,-1 0,1 0,-1 0,0 0,1 0,-1 0,1 0,-1 0,1 0,-1 0,1 0,-1 0,1 0,-1 0,0 0,1 0,-1 0,-26 0,27 0,-1 0,1 0,-1 0,1 0,-1 0,1 27,-1-27,1 0,-1 0,0 0,1 0,-1 0,1 0,-1 0,1 0,-1 0,1 0,-1 0,1 0,-1 0,27 0,-27 0,1 0,-1 0,27 0,-26 0,-1 0,1 0,-1 0,27 26,-27-26,1 0,-1 0,27 0,-26 0,-1 0,27 0,-26 0,-1 0,0 0,27 0,-26 0,26 0,-27 0,1 26,26-26,-27 0,27 0,-27 0,27 0,0 0,-26 0,26 0,-27 0,27 0,-27 0,27 27,0-27,-26 0,26 0,-27 0,27 0,0 0,-27 0,27 0,0 0,0 0,-26 0,26 0,-1 0,1 0,-26 0,26 0,0 0,-27 0,27 0,0 0,0 0,0 0,-27 0,27 0,0 0,0 0,-27 0,27 0,0 0,0 0,-26 0,26 0,0-27,-27 27,27 0,0 0,-27 0,27 0,0 0,-26 27,25-27,1 0,-26 0,26 0,-27 0,27 0,-26 0,26 0,-1 0,-25 0,-1-27,27 27,-26 0,-1 0,1 0,-1 0,1 0,-1 0,0 0,1 0,-1 0,-26 0,27 0,-27 0,0 0,26 0,-26 0,0 0,0 0,0 0,0 0,0 0,0 0,0 0,-26 0,26 0,0 0,26 0,-26 0,0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2:25.9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64B148-D85C-4257-81BB-7CFE739ED2B0}" emma:medium="tactile" emma:mode="ink">
          <msink:context xmlns:msink="http://schemas.microsoft.com/ink/2010/main" type="inkDrawing" rotatedBoundingBox="5980,9269 13070,9366 13066,9657 5976,9560" shapeName="Other"/>
        </emma:interpretation>
      </emma:emma>
    </inkml:annotationXML>
    <inkml:trace contextRef="#ctx0" brushRef="#br0">0 0,'0'0,"0"0,0 0,0 0,0 0,0 27,0-27,0 0,27 26,-27-26,0 26,0-26,26 27,-26-27,0 26,27-26,-27 0,26 27,1-54,-27 27,52 0,-25-26,-1-1,27 27,-26-26,-1 0,27 26,-26 0,-1 0,0 0,1 26,-1 0,1 1,-27-27,26 26,1-26,-27 0,26 27,-26-27,27 0,-1 0,1-27,-1 27,1-26,-1-1,27 1,-27 26,1-26,-1 26,1 0,-1 0,1 0,-1 0,1 0,-1 26,0 0,1-26,-1 27,-26-27,27 26,-1-26,-26 0,53 0,-26 0,-1 0,1 0,-1-26,1 26,-1-27,0 1,27 26,-26-26,-1 26,1 0,-1 0,27 0,-53 26,27-26,-1 26,0-26,-26 27,27-27,-1 26,1-26,-1 27,1-27,-1 0,1 0,-1-27,1 27,26-26,-1 26,-25-27,26 27,-27-26,27 26,-26 0,-1 26,1-26,-1 0,0 27,1-27,-1 26,-26-26,27 0,26 27,-27-27,1-27,-1 27,27 0,-26-26,-1 26,27 0,-27-27,1 27,-1 0,1-26,-1 52,1-26,-1 0,1 27,25-1,-25-26,-1 27,1-1,-1-26,1 27,-27-27,26 26,1-26,-1 0,1 0,-1 0,1-26,25-1,-25 1,-1 26,27-27,-26 1,26 26,-27-27,1 27,25 0,-52 27,27-27,-1 26,1-26,-1 27,1-1,-1-26,1 27,-1-27,1 26,-1-26,1 0,-1 0,0 0,1 0,-1-26,1 26,26-27,-27 27,1 0,-1-26,1 26,-1 0,0 0,1 0,-1 0,-26 0,53 0,-53 26,27-26,-1 27,1-27,-1 0,1 26,-1-26,1 0,-1 0,27-26,-27 26,1 0,-1-27,27 27,-26-26,-1 26,27-27,-27 27,1 0,-1 0,1 0,26 0,-27 0,-26 27,27-27,-1 26,1-26,-1 0,1 27,-1-27,0 0,1 0,26 0,-27 0,1 0,-1-27,1 27,26 0,-27-26,0 26,1-27,-1 27,1-26,-27 26,26 0,1 0,-27 26,26-26,1 0,-1 27,1-1,-1-26,1 0,-1 27,0-27,1 0,-1 0,27 0,-26 0,26 0,0-27,-27 27,0 0,27-26,-26 26,-1-27,1 27,-1 0,1 0,-1 0,1 0,-1 0,1 0,-27 27,26-27,0 26,1-26,-1 0,27 0,-26 0,26-26,-27-1,27 27,0-26,0-1,-27 1,27 0,-26 26,-1 0,1-27,-27 27,0 0,26 0,-26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6:57.6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DDC8C9-2205-4C62-82B3-AF3DEF34733A}" emma:medium="tactile" emma:mode="ink">
          <msink:context xmlns:msink="http://schemas.microsoft.com/ink/2010/main" type="inkDrawing" rotatedBoundingBox="1730,9902 2217,10863 1575,11188 1088,10227" semanticType="enclosure" shapeName="Other"/>
        </emma:interpretation>
      </emma:emma>
    </inkml:annotationXML>
    <inkml:trace contextRef="#ctx0" brushRef="#br0">0 926,'0'0,"0"0,0 0,0-26,0 26,0 0,0-26,0-1,0-26,0 27,26-27,-26-27,27 27,-27-26,26 0,1-1,-1 27,1-26,-1 26,1 0,-1 0,1 27,-1-1,-26 27,26 0,-26 0,27 27,-27-1,26 27,1-26,-27 26,26 0,1 26,-1-26,1 0,26 26,-27-26,0 0,1 0,-1 0,1 0,-1-27,1 27,-1-26,-26-1,27-26,-27 26,0-26,0 27,0-27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8:15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E2D27F-0A5F-4A94-BAEA-4306F1C6EF66}" emma:medium="tactile" emma:mode="ink">
          <msink:context xmlns:msink="http://schemas.microsoft.com/ink/2010/main" type="inkDrawing" rotatedBoundingBox="12593,9917 15927,9833 15928,9858 12594,9943" semanticType="underline" shapeName="Other">
            <msink:sourceLink direction="with" ref="{E03B7093-F212-444D-A7DD-FBADC80634E0}"/>
          </msink:context>
        </emma:interpretation>
      </emma:emma>
    </inkml:annotationXML>
    <inkml:trace contextRef="#ctx0" brushRef="#br0">0 86,'0'0,"0"0,0 0,26 0,-26 0,27 0,-1 0,1 0,26 0,-1 0,1 0,0 0,0 0,0 0,0 0,0 0,26 0,1 0,-27 0,26 0,-26 0,26-26,1 26,-27 0,26 0,0 0,1 0,-1 0,-26 0,26 0,1 0,-27 0,26 0,0 0,1 0,-27-27,26 27,0 0,-26 0,27 0,-27 0,26 0,-26 0,26 0,-26 0,0 0,27 0,-28 0,1 0,0 0,27 0,-27-26,0 26,26 0,-53 0,27 0,0 0,-26 0,-1 0,-26 0,0 0,27 0,-27 0,0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5:20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312DF9-0BC1-4814-AA49-ECB1313DCE87}" emma:medium="tactile" emma:mode="ink">
          <msink:context xmlns:msink="http://schemas.microsoft.com/ink/2010/main" type="writingRegion" rotatedBoundingBox="875,8777 18481,3908 20134,9887 2529,14756"/>
        </emma:interpretation>
      </emma:emma>
    </inkml:annotationXML>
    <inkml:traceGroup>
      <inkml:annotationXML>
        <emma:emma xmlns:emma="http://www.w3.org/2003/04/emma" version="1.0">
          <emma:interpretation id="{0D3BE02D-D850-4392-B41F-0CEE39B05E89}" emma:medium="tactile" emma:mode="ink">
            <msink:context xmlns:msink="http://schemas.microsoft.com/ink/2010/main" type="paragraph" rotatedBoundingBox="8673,6474 14415,6349 14439,7437 8697,75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72B8CA7-A07A-4779-B6E9-C9FB1AB8D1F8}" emma:medium="tactile" emma:mode="ink">
              <msink:context xmlns:msink="http://schemas.microsoft.com/ink/2010/main" type="line" rotatedBoundingBox="8673,6474 14415,6349 14439,7437 8697,7561"/>
            </emma:interpretation>
          </emma:emma>
        </inkml:annotationXML>
        <inkml:traceGroup>
          <inkml:annotationXML>
            <emma:emma xmlns:emma="http://www.w3.org/2003/04/emma" version="1.0">
              <emma:interpretation id="{7C8222BE-A4C3-48BB-9FDC-0CE40C172B5C}" emma:medium="tactile" emma:mode="ink">
                <msink:context xmlns:msink="http://schemas.microsoft.com/ink/2010/main" type="inkWord" rotatedBoundingBox="8674,6495 9417,6479 9434,7244 8690,7260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| 2</emma:literal>
                </emma:interpretation>
                <emma:interpretation id="interp2" emma:lang="en-US" emma:confidence="0">
                  <emma:literal>I 2</emma:literal>
                </emma:interpretation>
                <emma:interpretation id="interp3" emma:lang="en-US" emma:confidence="0">
                  <emma:literal>l 2</emma:literal>
                </emma:interpretation>
                <emma:interpretation id="interp4" emma:lang="en-US" emma:confidence="0">
                  <emma:literal>1 2</emma:literal>
                </emma:interpretation>
              </emma:one-of>
            </emma:emma>
          </inkml:annotationXML>
          <inkml:trace contextRef="#ctx0" brushRef="#br0">7435-3833,'-132'0,"132"0,0-26,0 26,26 0,-26-27,27 27,26 0,-27-26,1 26,26-27,0 27,-1-26,1 26,0-27,0 27,0 0,0 0,-26-26,25 26,-25 26,-1-26,-26 0,27 27,-27-1,0 1,0-27,0 26,-27 1,1-1,-1 0,1 1,0-1,-27 1,26-1,-26 1,27-1,-27-26,0 27,26-1,1-26,-27 0,53 0,-26 27,-1-27,27 0,0 0,0 0,0 0,0 0,0 0,0 0,0 0,27 0,-27 26,26-26,1 27,-1-1,0 0,1 1,26-1,-27 1,1-1,-1 1,-26-1,27 1,-1-27,-26 26,0-26,0 0,27 0,-27 0,0 0,0 0,0 0,0 0,0 0,0 0,0 0,0 0,0 0,0 0,0 0,0 0,0 0,0 0,0 0</inkml:trace>
          <inkml:trace contextRef="#ctx0" brushRef="#br0" timeOffset="-1088.0619">7435-3833,'0'0,"0"26,0 1,0-1,0 1,0-1,0 1,0 26,0-27,0 27,0-26,0 25,0-25,0-1,0 1,0-1,0 1,0-27,0 26,-26-26,26 0,0 0</inkml:trace>
        </inkml:traceGroup>
        <inkml:traceGroup>
          <inkml:annotationXML>
            <emma:emma xmlns:emma="http://www.w3.org/2003/04/emma" version="1.0">
              <emma:interpretation id="{F6B2D723-43DB-4764-AF7D-34E2D1229A9B}" emma:medium="tactile" emma:mode="ink">
                <msink:context xmlns:msink="http://schemas.microsoft.com/ink/2010/main" type="inkWord" rotatedBoundingBox="11984,6402 14415,6349 14439,7437 12008,7489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&gt;</emma:literal>
                </emma:interpretation>
                <emma:interpretation id="interp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15757.9014">11351-3066,'0'0,"0"0,0 0,27 0,-27 0,26 0,27 0,-27 0,1 0,26 0,0 0,0 0,0 0,-1 0,1 0,0 0,-26 0,-1 27,1-27,-27 0</inkml:trace>
          <inkml:trace contextRef="#ctx0" brushRef="#br0" timeOffset="14429.8254">11669-3780,'0'0,"0"0,0 26,0-26,0 27,0-1,26 1,-26 26,0-27,0 27,0 0,0 0,27 0,-27-27,0 27,0 0,-27-26,27-1,0 27,0-27,0-26,0 27,0-1,0-26,0 0,0 0</inkml:trace>
          <inkml:trace contextRef="#ctx0" brushRef="#br0" timeOffset="13449.7693">10637-4071,'0'0,"-27"0,54 0,-27 0,0 0,0 0,0-27,0 27,26 27,-26-27,27 0,-27 0,26 0,1 0,-1 0,0 0,1 0,-1 0,1 0,26 26,-27-26,1 0,26 0,-27 0,27 0,0 0,-27 0,27 0,-26 0,26 0,0 0,-27 27,27-54,-27 27,27 0,0 0,-26 0,26 0,0 0,-1 0,1 0,0 0,0 0,0 27,-26-27,52 0,-26 0,0 0,0 0,0 0,0 0,-1 0,1 0,0 0,0 0,0 0,-26 0,25 26,1-26,-26 0,26 0,-27 0,27 0,-26 0,-1 0,1 0,-27 0,26 0,-26 0,26 0,-26 0,0 0,0 0,0 0,0 0,0 0,0 0</inkml:trace>
          <inkml:trace contextRef="#ctx0" brushRef="#br0" timeOffset="15041.8604">11404-3780,'0'0,"0"0,26 0,-26 0,27-27,-1 27,1 0,26 0,-27 0,27-26,0 26,0 0,0 0,-27 0,27 0,0 0,-26 0,-1 0,1 0,-1 0,-26 0</inkml:trace>
        </inkml:traceGroup>
      </inkml:traceGroup>
    </inkml:traceGroup>
    <inkml:traceGroup>
      <inkml:annotationXML>
        <emma:emma xmlns:emma="http://www.w3.org/2003/04/emma" version="1.0">
          <emma:interpretation id="{9FC26BBF-B760-43F8-8279-2FEBF0DFC6B6}" emma:medium="tactile" emma:mode="ink">
            <msink:context xmlns:msink="http://schemas.microsoft.com/ink/2010/main" type="paragraph" rotatedBoundingBox="1240,9716 10156,8330 10422,10041 1506,11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C09582-9AB7-4680-8CA4-3D60F01B310E}" emma:medium="tactile" emma:mode="ink">
              <msink:context xmlns:msink="http://schemas.microsoft.com/ink/2010/main" type="line" rotatedBoundingBox="1240,9716 10156,8330 10422,10041 1506,11427"/>
            </emma:interpretation>
          </emma:emma>
        </inkml:annotationXML>
        <inkml:traceGroup>
          <inkml:annotationXML>
            <emma:emma xmlns:emma="http://www.w3.org/2003/04/emma" version="1.0">
              <emma:interpretation id="{346B3F94-F90F-47AF-9770-7C76A33340AF}" emma:medium="tactile" emma:mode="ink">
                <msink:context xmlns:msink="http://schemas.microsoft.com/ink/2010/main" type="inkWord" rotatedBoundingBox="1240,9716 3931,9297 4197,11009 1506,11427"/>
              </emma:interpretation>
              <emma:one-of disjunction-type="recognition" id="oneOf2">
                <emma:interpretation id="interp10" emma:lang="en-US" emma:confidence="0">
                  <emma:literal>Ins</emma:literal>
                </emma:interpretation>
                <emma:interpretation id="interp11" emma:lang="en-US" emma:confidence="0">
                  <emma:literal>Ins)</emma:literal>
                </emma:interpretation>
                <emma:interpretation id="interp12" emma:lang="en-US" emma:confidence="0">
                  <emma:literal>Jus</emma:literal>
                </emma:interpretation>
                <emma:interpretation id="interp13" emma:lang="en-US" emma:confidence="0">
                  <emma:literal>ons)</emma:literal>
                </emma:interpretation>
                <emma:interpretation id="interp14" emma:lang="en-US" emma:confidence="0">
                  <emma:literal>-us)</emma:literal>
                </emma:interpretation>
              </emma:one-of>
            </emma:emma>
          </inkml:annotationXML>
          <inkml:trace contextRef="#ctx0" brushRef="#br0" timeOffset="97576.5811">0 83,'0'0,"0"0,0 0,0 0,27 0,-1 0,1-27,26 27,0 0,0 0,0-26,26 26,-26 0,0 0,0 0,0-27,-27 27,0 0,1 0,-1 0,-26 0,0 0</inkml:trace>
          <inkml:trace contextRef="#ctx0" brushRef="#br0" timeOffset="98220.6179">1032 321,'0'0,"-26"0,26 0,0-26,0-1,26-26,1 27,-27-27,26 0,-26 0,27 26,-1-25,-26 25,27 1,-27-1,0 27,26 0,-26 0,0 27,27-1,-27 1,26-1,-26 27,26 0,1 0,-27-27,26 27,1-26,-27-27,26 26,1-26,-27 0,26-26,1-1,-27 1,26-1,1-26,-27 0,26 27,-26-27,27-26,-27 52,0-26,26 0,-26 27,-26-1,26 1,0 0,0 26,0 0,0 0</inkml:trace>
          <inkml:trace contextRef="#ctx0" brushRef="#br0" timeOffset="98705.6457">2011-288,'0'0,"0"0,0 0,-26 0,26 0,-27 0,-26 0,27 27,-27-1,27 1,-1-1,27 1,0-1,27-26,-1 27,27-27,0 26,-27-26,27 27,-26-27,-27 0,26 26,-26-26,0 26,0 1,-26-1,-1 1,-26-1,27 1,-27-1,0-26,0 27,0-27,53 0,0 0</inkml:trace>
          <inkml:trace contextRef="#ctx0" brushRef="#br0" timeOffset="99265.6777">2117-1134,'0'0,"27"26,-1 1,1-1,25 27,1 0,0 26,0-26,0 27,0-1,0 27,0-27,0 27,-27-27,-26 27,27-26,-54 25,27-25,-26 26,-27-27,0 0,0 1,-26-1,26-52,0 26,26-53,27 0</inkml:trace>
        </inkml:traceGroup>
        <inkml:traceGroup>
          <inkml:annotationXML>
            <emma:emma xmlns:emma="http://www.w3.org/2003/04/emma" version="1.0">
              <emma:interpretation id="{74075852-4B3C-4D97-8D4D-F470976819AE}" emma:medium="tactile" emma:mode="ink">
                <msink:context xmlns:msink="http://schemas.microsoft.com/ink/2010/main" type="inkWord" rotatedBoundingBox="5560,9402 6577,9244 6746,10329 5728,10488"/>
              </emma:interpretation>
              <emma:one-of disjunction-type="recognition" id="oneOf3">
                <emma:interpretation id="interp15" emma:lang="en-US" emma:confidence="1">
                  <emma:literal>I</emma:literal>
                </emma:interpretation>
                <emma:interpretation id="interp16" emma:lang="en-US" emma:confidence="0">
                  <emma:literal>•</emma:literal>
                </emma:interpretation>
                <emma:interpretation id="interp17" emma:lang="en-US" emma:confidence="0">
                  <emma:literal>*</emma:literal>
                </emma:interpretation>
                <emma:interpretation id="interp18" emma:lang="en-US" emma:confidence="0">
                  <emma:literal>☺</emma:literal>
                </emma:interpretation>
                <emma:interpretation id="interp1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119803.8524">4393-1108,'0'0,"0"0,0 0,0 0,26-26,0 26,27 0,0 0,-26 0,26 0,26-27,-26 27,0 0,26-26,-26 26,27 0,-28 0,1 0,0 0,-26 0,-27 0</inkml:trace>
          <inkml:trace contextRef="#ctx0" brushRef="#br0" timeOffset="119194.8176">4789-1134,'0'0,"-26"26,26 1,26-1,-26 1,0 26,0-1,0 1,27 0,-27 0,0 0,0 0,0 26,0-26,0 0,0 27,0-27,-27-27,27 27,0-27,0 1,0-1,0-26</inkml:trace>
          <inkml:trace contextRef="#ctx0" brushRef="#br0" timeOffset="120452.8896">4340-102,'0'0,"0"0,26 0,-26 0,27 0,-27 0,26 0,27 0,-27 0,27 0,0 0,0 0,0 0,0 0,0 0,0 0,0 0,0-27,-27 27,1 0,25 0,-52 0,27 0,-27 0</inkml:trace>
        </inkml:traceGroup>
        <inkml:traceGroup>
          <inkml:annotationXML>
            <emma:emma xmlns:emma="http://www.w3.org/2003/04/emma" version="1.0">
              <emma:interpretation id="{0C9FF2A0-5D9C-42E9-9B6B-90395E108A2B}" emma:medium="tactile" emma:mode="ink">
                <msink:context xmlns:msink="http://schemas.microsoft.com/ink/2010/main" type="inkWord" rotatedBoundingBox="7218,9328 10238,8859 10375,9738 7354,10208"/>
              </emma:interpretation>
              <emma:one-of disjunction-type="recognition" id="oneOf4">
                <emma:interpretation id="interp20" emma:lang="en-US" emma:confidence="0">
                  <emma:literal>=V</emma:literal>
                </emma:interpretation>
                <emma:interpretation id="interp21" emma:lang="en-US" emma:confidence="0">
                  <emma:literal>=v</emma:literal>
                </emma:interpretation>
                <emma:interpretation id="interp22" emma:lang="en-US" emma:confidence="0">
                  <emma:literal>=r</emma:literal>
                </emma:interpretation>
                <emma:interpretation id="interp23" emma:lang="en-US" emma:confidence="0">
                  <emma:literal>=</emma:literal>
                </emma:interpretation>
                <emma:interpretation id="interp24" emma:lang="en-US" emma:confidence="0">
                  <emma:literal>IV</emma:literal>
                </emma:interpretation>
              </emma:one-of>
            </emma:emma>
          </inkml:annotationXML>
          <inkml:trace contextRef="#ctx0" brushRef="#br0" timeOffset="125484.1773">6112-1002,'0'0,"0"0,0 0,0 0,0 0,27 0,-1 0,1 0,26 0,0 0,-1 27,1-27,0 0,0 0,0 26,0-26,-26 0,25 0,-25 0,-1 26,-26-26,0 0,0 0</inkml:trace>
          <inkml:trace contextRef="#ctx0" brushRef="#br0" timeOffset="125898.201">5927-632,'0'0,"0"0,0 0,0 0,0 0,27 0,-1 0,1 0,25 0,1 27,0-27,0 0,0 0,0 26,0-26,0 0,0 0,0 0,-27 0,1 27,-1-27,-26 0,0 0</inkml:trace>
          <inkml:trace contextRef="#ctx0" brushRef="#br0" timeOffset="126821.2538">8017-1372,'0'0,"0"26,0-26,0 27,27-1,-27 0,26 27,1-26,-27 26,53 0,-53 0,26 0,1-1,-1 1,-26 0,26 0,-26-26,27-1,-27 1,0-1,26-26,-26 0,0 0,0 0,27 0,-27-26,26-27,1 26,-1-26,1 0,-1 0,27-26,-26 26,-1-26,27-1,-27 1,1 0,-1 26,27 0,-26 0,-1 0,-26 27,27-1,-27 27,26 0,-26 0,0 0,0 0</inkml:trace>
        </inkml:traceGroup>
      </inkml:traceGroup>
    </inkml:traceGroup>
    <inkml:traceGroup>
      <inkml:annotationXML>
        <emma:emma xmlns:emma="http://www.w3.org/2003/04/emma" version="1.0">
          <emma:interpretation id="{BF4D3067-747A-422D-BB04-38D82CC5F706}" emma:medium="tactile" emma:mode="ink">
            <msink:context xmlns:msink="http://schemas.microsoft.com/ink/2010/main" type="paragraph" rotatedBoundingBox="8425,10512 15484,7989 16020,9488 8961,120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78E15B-B00E-4A9E-AAD1-5D6FE03ACC95}" emma:medium="tactile" emma:mode="ink">
              <msink:context xmlns:msink="http://schemas.microsoft.com/ink/2010/main" type="line" rotatedBoundingBox="8425,10512 15484,7989 16020,9488 8961,12011"/>
            </emma:interpretation>
          </emma:emma>
        </inkml:annotationXML>
        <inkml:traceGroup>
          <inkml:annotationXML>
            <emma:emma xmlns:emma="http://www.w3.org/2003/04/emma" version="1.0">
              <emma:interpretation id="{E03B7093-F212-444D-A7DD-FBADC80634E0}" emma:medium="tactile" emma:mode="ink">
                <msink:context xmlns:msink="http://schemas.microsoft.com/ink/2010/main" type="inkWord" rotatedBoundingBox="12797,8985 15495,8020 15923,9216 13225,10180">
                  <msink:destinationLink direction="with" ref="{F3E2D27F-0A5F-4A94-BAEA-4306F1C6EF66}"/>
                </msink:context>
              </emma:interpretation>
              <emma:one-of disjunction-type="recognition" id="oneOf5">
                <emma:interpretation id="interp25" emma:lang="en-US" emma:confidence="0">
                  <emma:literal>2=120.</emma:literal>
                </emma:interpretation>
                <emma:interpretation id="interp26" emma:lang="en-US" emma:confidence="0">
                  <emma:literal>5=120 2</emma:literal>
                </emma:interpretation>
                <emma:interpretation id="interp27" emma:lang="en-US" emma:confidence="0">
                  <emma:literal>5=120. 2</emma:literal>
                </emma:interpretation>
                <emma:interpretation id="interp28" emma:lang="en-US" emma:confidence="0">
                  <emma:literal>2=20.</emma:literal>
                </emma:interpretation>
                <emma:interpretation id="interp29" emma:lang="en-US" emma:confidence="0">
                  <emma:literal>5=20. 2</emma:literal>
                </emma:interpretation>
              </emma:one-of>
            </emma:emma>
          </inkml:annotationXML>
          <inkml:trace contextRef="#ctx0" brushRef="#br0" timeOffset="172127.8452">11616-1584,'0'0,"0"26,0-26,0 27,0-27,0 53,26-27,-26 1,0 26,0 0,0-1,0 1,0-26,0 26,0 0,0-27,-26 1,26-1,0 1,0-27,0 0,0 0</inkml:trace>
          <inkml:trace contextRef="#ctx0" brushRef="#br0" timeOffset="172887.8884">12145-1478,'0'0,"0"-27,0 27,26-26,1-1,-1 27,1-26,26 0,-27 26,27-27,0 27,-27 0,1 27,-1-1,1 0,-1 1,-52-1,26 27,-27-26,1 26,-1-27,1 27,-27 0,27-27,-27 27,26-26,1 26,-1-27,1 1,-1-27,27 26,0-26,0 27,27-27,-1 0,1 0,26 0,-27 0,27-27,-27 27,27 0,-26 0,-1 0,-26 0,0 0</inkml:trace>
          <inkml:trace contextRef="#ctx0" brushRef="#br0" timeOffset="173446.9203">13283-1610,'0'0,"-27"0,1 26,-1 0,-26 1,27 26,-1-27,-26 54,53-54,-26 27,26 0,0 0,0 0,26 0,1-27,-1 1,1-1,-1-26,27 0,-26 0,26-26,-27-1,27 1,-27-1,1-26,-1 27,1-27,-1 0,-26 0,0 0,-26 0,26 0,0 27,-27-1,1 1,26 0,-27 26,1-27,26 27,0 0</inkml:trace>
          <inkml:trace contextRef="#ctx0" brushRef="#br0" timeOffset="174119.9589">14023-1584,'0'0,"0"0,0 26,0-26,0 27,27-1,-27 1,0 26,0-27,26 27,-26-26,0 25,27-25,-27-1,26 1,-26-1,0-26,0 27,0-54,27 27,-27-26,0-1,26 1,-26-27,27 27,-1-27,-26 0,27 0,-1 0,0 0,1 27,-27-1,26 1,-26-1,27 1,-27 26,0 0</inkml:trace>
          <inkml:trace contextRef="#ctx0" brushRef="#br0" timeOffset="139999.0075">10002-552,'0'0,"0"0,0 26,26-26,-26 0,27 0,26 0,-27 0,27 0,0 27,26-27,-26 0,0 0,0 26,0-26,-27 27,1-27,-1 26,-26-26,0 0,0 0</inkml:trace>
          <inkml:trace contextRef="#ctx0" brushRef="#br0" timeOffset="127606.2987">7224-49,'0'0,"0"0,0 0,0 0,0 0,26 26,1-26,-1 0,27 0,0 0,0 0,0 26,26-26,-26 0,26 0,1 0,-1 0,0 0,27 0,0 0,-27 0,27 0,-26 0,26 0,-27 0,0 0,1 0,-1 0,-26 27,0-27,0 0,-27 0,1 0,-27 0</inkml:trace>
          <inkml:trace contextRef="#ctx0" brushRef="#br0" timeOffset="135101.7274">7568 480,'0'0,"0"-27,26 27,-26 0,26-26,1-1,-1 1,27 26,-26-27,-1 1,27 0,-26 26,26 0,-1-27,1 27,0 0,-26 0,26 27,0-27,-27 26,0 0,1 1,-27-1,26 27,-26-26,0 26,-26-27,-1 27,1-27,0 27,-27-26,26 26,-26-27,0 1,27-1,-27-26,0 27,27-27,-1 0,27 0,-26 0,26 0,0 0,0 0,0 0,26 26,-26-26,27 27,-1-1,1 0,25 1,-25-1,-1 27,27-26,-26-1,-1 1,1-1,-1 1,1-27,-27 26,26-26,-26 0,26 26,-26-26</inkml:trace>
          <inkml:trace contextRef="#ctx0" brushRef="#br0" timeOffset="134172.6743">7647 453,'0'0,"0"27,0-27,0 53,0-27,0 27,26 0,-26 0,0 0,-26 26,26 1,0-1,-27 0,27-26,-26 27,26-28,0 1,0 0,-26 0,26-26,0-27,0 0</inkml:trace>
          <inkml:trace contextRef="#ctx0" brushRef="#br0" timeOffset="140552.0392">9790-102,'0'0,"0"0,0 0,27 0,-1 0,27 0,-27 26,54-26,-27 0,0 0,-1 27,28-27,-27 0,0 0,0 26,-27-26,1 26,-1-26,0 0,-26 0,0 0</inkml:trace>
        </inkml:traceGroup>
      </inkml:traceGroup>
    </inkml:traceGroup>
    <inkml:traceGroup>
      <inkml:annotationXML>
        <emma:emma xmlns:emma="http://www.w3.org/2003/04/emma" version="1.0">
          <emma:interpretation id="{BE9260FF-8665-4377-9F60-F6813C55BBB5}" emma:medium="tactile" emma:mode="ink">
            <msink:context xmlns:msink="http://schemas.microsoft.com/ink/2010/main" type="paragraph" rotatedBoundingBox="12652,10607 19788,8633 20134,9887 12999,118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D502FFD-3092-4353-B555-61DC07954FE4}" emma:medium="tactile" emma:mode="ink">
              <msink:context xmlns:msink="http://schemas.microsoft.com/ink/2010/main" type="line" rotatedBoundingBox="12652,10607 19788,8633 20134,9887 12999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365CC3C3-882C-428D-AB30-D2B8022B5A96}" emma:medium="tactile" emma:mode="ink">
                <msink:context xmlns:msink="http://schemas.microsoft.com/ink/2010/main" type="inkWord" rotatedBoundingBox="17926,9204 19802,8685 20134,9887 18258,10406"/>
              </emma:interpretation>
              <emma:one-of disjunction-type="recognition" id="oneOf6">
                <emma:interpretation id="interp30" emma:lang="en-US" emma:confidence="0">
                  <emma:literal>302=4A</emma:literal>
                </emma:interpretation>
                <emma:interpretation id="interp31" emma:lang="en-US" emma:confidence="0">
                  <emma:literal>30 t 4A</emma:literal>
                </emma:interpretation>
                <emma:interpretation id="interp32" emma:lang="en-US" emma:confidence="0">
                  <emma:literal>30=4 A</emma:literal>
                </emma:interpretation>
                <emma:interpretation id="interp33" emma:lang="en-US" emma:confidence="0">
                  <emma:literal>30s: 4A</emma:literal>
                </emma:interpretation>
                <emma:interpretation id="interp34" emma:lang="en-US" emma:confidence="0">
                  <emma:literal>302=4 A</emma:literal>
                </emma:interpretation>
              </emma:one-of>
            </emma:emma>
          </inkml:annotationXML>
          <inkml:trace contextRef="#ctx0" brushRef="#br0" timeOffset="207651.8771">16828-1372,'0'0,"0"0,0 0,0 0,0 26,26-26,-26 27,-26-1,26 27,-26-27,26 27,-27-26,1 26,26-27,-27 1,1 26,26-27,-27 0,27 1,0-27,0 26,0-26,27 0,-27 0,26 0,27-26,-26 26,25 0,1-27,27 1,-27 26,0-26,26 26,-26 0,0-27,0 27,-27 0,1 0,26 0,-53 0,26 0,-26 0,26 0,-26 0,0 0,0 0</inkml:trace>
          <inkml:trace contextRef="#ctx0" brushRef="#br0" timeOffset="208108.9032">17410-1452,'0'0,"0"27,0-27,-26 26,26 1,-27 26,27-27,0 27,-26 0,26 0,0 0,0 0,-27 0,27-1,0 1,0-26,-26 26,26 0,0-27,0 1,0-1,0-26,0 0,0 26,0-26,0 0,0 0</inkml:trace>
          <inkml:trace contextRef="#ctx0" brushRef="#br0" timeOffset="214068.2441">17966-737,'0'0,"0"0,0 0,0 0,0 0,0 0,-27 0,27 0,0-27,0 27,27-26,-27-1,0 1,26-27,-26 26,27-25,-27-1,26 0,1-27,-1 27,0 0,1-26,-1 26,1 0,-1 0,1 0,-1 27,1 0,-1-1,-26 1,27-1,-27 27,0 0,0 0,26 0,-26 27,0-1,26 1,-26 25,27-25,-27 52,26-26,1 0,-1 26,1 1,-1-1,1 1,-1-27,1 26,-27-26,26 0,1 0,-27-27,26 1,-26-1,0 0,0-26,0 27,0-27,0 0,0 0</inkml:trace>
          <inkml:trace contextRef="#ctx0" brushRef="#br0" timeOffset="214727.2817">18072-1187,'0'0,"0"0,0 0,26 0,-26 0,0 0,26 0,-26 0,27 0,-1 0,1 0,-1 0,27 0,-26 0,26 0,-27 0,27 0,-27 0,27-27,-26 54,-1-54,-26 54,27-27,-27 0,0 0,0 0</inkml:trace>
          <inkml:trace contextRef="#ctx0" brushRef="#br0" timeOffset="188811.7995">11510 162,'0'0,"0"0,0-26,0 26,26-27,1-26,-1 53,27-26,0-1,0 1,0 26,0 0,0 0,-27 0,1 26,-1 1,-26-1,0 1,0 26,-26-27,-1 27,1 0,-1-26,-26-1,0 27,1-27,25-26,-26 27,53-27,-26 0,26 0,0 0,26 26,1-26,-1 27,1-1,25 1,-25-1,-1 1,1-1,-27 27,26-27,-52 1,26-1,-27 1,1-1,-27 1,0-1,27-26,-27 0,0 0,26 0,1 0,-1 0,27 0,0 0</inkml:trace>
          <inkml:trace contextRef="#ctx0" brushRef="#br0" timeOffset="189432.835">12515 3,'0'0,"-26"0,-1 27,1-1,-27 27,0 0,27 0,-27 0,26 26,1-26,-1 27,27-27,27 0,-27-27,26 27,27-27,-26-26,26 0,-27 0,27-26,-27-1,27-25,0-1,0 26,-26-52,-1 26,0-26,1 26,-27-27,0 27,0 0,0 0,-27 27,1 0,26-1,-26 1,-1 26,27 0,0 0</inkml:trace>
          <inkml:trace contextRef="#ctx0" brushRef="#br0" timeOffset="190452.8933">12859 559,'0'0,"0"0,27 0,-1 0,1 0,26 0,-1 0,-25 0,26 0,-27 0,1 27,-1-27,1 0,-27 0,0 0,0 0,0-27,0 27,0 0,0-26,0-1,0 1,0-1,0-26,26 27,-26-53,27 26,25 0,-25 0,-1 0,1 26,26-26,-27 27,27 0,-26 26,-1-27,27 27,-27 27,1-1,-1 0,1 1,-27 26,26-27,-26 27,0 0,0 0,0-26,0 25,0 1,-26-26,26 26,-27-27,1 1,26-27,-27 26,27-26,0 27,-26-27,26 0,0 0,0 0,26-27,-26 27,27 0,-1-26,1 26,-1 0,1-27,-1 27,27 0,-26 0,-1 0,0 0,-26 0,0 0,0 0,0 0</inkml:trace>
          <inkml:trace contextRef="#ctx0" brushRef="#br0" timeOffset="191066.9283">15293-975,'0'0,"27"0,-1 0,1 0,26 0,26 0,-26 0,0 0,0 26,0-26,0 0,0 26,-27-26,0 0,-26 0</inkml:trace>
          <inkml:trace contextRef="#ctx0" brushRef="#br0" timeOffset="191394.9472">15161-605,'0'0,"0"0,27 0,-1 0,0 0,27 0,0 0,0 0,0 26,0-26,0 0,0 27,-27-27,1 0,-27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59:54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C89482-9057-43E9-8982-E1F02E544C7E}" emma:medium="tactile" emma:mode="ink">
          <msink:context xmlns:msink="http://schemas.microsoft.com/ink/2010/main" type="writingRegion" rotatedBoundingBox="13014,13184 19207,9891 21243,13720 15050,17013"/>
        </emma:interpretation>
      </emma:emma>
    </inkml:annotationXML>
    <inkml:traceGroup>
      <inkml:annotationXML>
        <emma:emma xmlns:emma="http://www.w3.org/2003/04/emma" version="1.0">
          <emma:interpretation id="{4581F2F3-B25F-4C1D-92E1-C0DC4AEDE03B}" emma:medium="tactile" emma:mode="ink">
            <msink:context xmlns:msink="http://schemas.microsoft.com/ink/2010/main" type="paragraph" rotatedBoundingBox="13014,13184 19207,9891 21243,13720 15050,17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A1ADE-A44B-43C3-8577-BA1F6C83479C}" emma:medium="tactile" emma:mode="ink">
              <msink:context xmlns:msink="http://schemas.microsoft.com/ink/2010/main" type="line" rotatedBoundingBox="13014,13184 19207,9891 21243,13720 15050,17013"/>
            </emma:interpretation>
          </emma:emma>
        </inkml:annotationXML>
        <inkml:traceGroup>
          <inkml:annotationXML>
            <emma:emma xmlns:emma="http://www.w3.org/2003/04/emma" version="1.0">
              <emma:interpretation id="{E1C52275-E793-4543-977E-C51D4354A703}" emma:medium="tactile" emma:mode="ink">
                <msink:context xmlns:msink="http://schemas.microsoft.com/ink/2010/main" type="inkWord" rotatedBoundingBox="13014,13184 19207,9891 21243,13720 15050,17013"/>
              </emma:interpretation>
              <emma:one-of disjunction-type="recognition" id="oneOf0">
                <emma:interpretation id="interp0" emma:lang="en-US" emma:confidence="0.5">
                  <emma:literal>232☺</emma:literal>
                </emma:interpretation>
                <emma:interpretation id="interp1" emma:lang="en-US" emma:confidence="0">
                  <emma:literal>2327☺</emma:literal>
                </emma:interpretation>
                <emma:interpretation id="interp2" emma:lang="en-US" emma:confidence="0">
                  <emma:literal>2322☺</emma:literal>
                </emma:interpretation>
                <emma:interpretation id="interp3" emma:lang="en-US" emma:confidence="0">
                  <emma:literal>237☺</emma:literal>
                </emma:interpretation>
                <emma:interpretation id="interp4" emma:lang="en-US" emma:confidence="0">
                  <emma:literal>2327☹</emma:literal>
                </emma:interpretation>
              </emma:one-of>
            </emma:emma>
          </inkml:annotationXML>
          <inkml:trace contextRef="#ctx0" brushRef="#br0">953-159,'0'0,"0"-27,26 27,0-26,27 0,0-1,0 1,0 26,0-27,0 54,0-27,0 26,-27 1,-26 25,0 1,0 0,-26 0,-1 0,-26 27,1-28,-1 1,0 0,26 0,-26 0,27-26,-1-1,1-26,26 0,0 0,0 0,26 0,1 0,-1-26,27 26,0 0,0-27,26 27,-26 0,0 0,0-26,-26 26,-1 0,-26 0,0 0</inkml:trace>
          <inkml:trace contextRef="#ctx0" brushRef="#br0" timeOffset="765.0438">2064 53,'0'0,"26"0,1 0,26 0,0 0,26 0,0 0,1 0,-1-27,0 27,-26 0,-26 0,-27 0</inkml:trace>
          <inkml:trace contextRef="#ctx0" brushRef="#br0" timeOffset="520.0298">2011-344,'-27'0,"27"0,0 26,0-26,27 0,-1 0,1 0,26-26,26 26,-26-27,26 1,-26 26,0-27,0 27,-26 0,-1 0,-26 0,0 0,0 27,0-1,0 1,-26 26,-1 0,1-1,-1 1,1 27,-1-1,1 1,-1-28,-26 28,27-27,0 0,26-27,-27 1,1-1,26-26,0 0</inkml:trace>
          <inkml:trace contextRef="#ctx0" brushRef="#br0" timeOffset="1337.0765">3043-609,'26'-26,"1"26,-1-27,54 1,-28 26,1 0,0 0,-26 26,-1 1,1 26,-27 0,0-1,-27 1,1 0,-1 27,-26-54,0 27,1-27,25 1,1-1,-1-26,1 0,26 0,0 0,26-26,1-1,26 27,26-26,-26 26,0 0,0 0,0 26,-27 1,0-1,1 1,-27 26,-27-27,1 27,-27 27,0-54,0 27,0-27,27 1,-1-1,27-26</inkml:trace>
          <inkml:trace contextRef="#ctx0" brushRef="#br0" timeOffset="11777.6737">3969-1323,'0'0,"26"0,-26 26,0-26,-26 0,26 27,-27-27,27 26,-26 1,-1-1,1 1,0-1,-27 0,26-26,1 27,-1-27,1 0,-1 0,1 0,-1-27,-26-25,27 25,0 1,-27-1,0 27,26 0,1-26,-27 26,26 26,-25-26,25 27,1-1,-1 1,1 25,-1-25,1 26,26-27,-27 1,27-1,-26 1,-1-1,27 1,-53-27,27 0,-27-27,0 1,0 26,-26-27,26 1,-26-1,26 1,-27-1,27 27,0 0,1 0,-1 0,0 0,0 27,0-27,26 26,1-26,26 27,-26-1,26-26,0 27,-27-27,27 26,-26-26,26 0,-27 0,-26 0,0-26,0 26,-26-27,0 27,-1-26,1-1,-27 27,27-26,-1 26,1 0,26 0,0 26,27-26,-27 27,26-1,1 1,-1-27,27 26,-26 27,26-27,0 1,-27-1,27-26,-26 27,0-1,-1-26,1 27,-1-27,-26 0,-26 0,-1 0,-25 0,25 0,-26 0,27 0,0 26,-1-26,27 0,0 27,27-27,0 26,26-26,0 0,0 27,0-27,26 0,-26 26,0-26,0 0,0 0,0 27,0-27,-26 26,-27-26,0 26,0 1,-53-1,27 27,-1-26,1 26,-27-27,27 27,-1-27,1 27,26 0,0 0,27-26,-1-1,27 27,0-26,0-1,27 0,-1 1,1-1,-1 1,0-27,1 26,-27 1,0-27,0 53,-27-27,1 1,-27-1,-26 27,-1 0,27 0,-26 0,26 0,-26 0,52-1,-26 1,27 0,-1 27,1-27,26 26,-26-26,52 26,-26-26,26 27,1-28,-1 1,-26 0,27-26,-1 26,1-27,-27 1,26-27,1 0,-1 0,-26 0,27-27,-27 1,26-1,-26 1,0 26,0 0,0 0,-26 26,26 1,-27 26,1-1,-1 28,1-1,26 1,0-27,-27 26,54 0,-27 1,26-1,1-26,-1 0,1 0,-1-27,27 1,-27-1,1-26,-1-26,1 26,26-27,-27 1,-26 26,27-27,-1 27,-26-26,27 26,-27 0,0 26,0 1,0 26,26 0,-26 0,26-1,-26 28,27-27,-1 0,1 26,-1-26,27 0,0-27,0 1,-27-1,27 1,0-27,-26 0,26-27,0 1,-27-1,27 1,-27-1,1 1,-1 26,-26-27,27 27,-1 0,-26 0,27 27,-1 26,1 0,26-27,-27 27,27 0,0-26,-27-1,27 0,0-26,0 0,0 0,0-26,0 0,-27-27,27 26,0 1,-26-27,-1 0,27 26,-27 1,1 26,-1-27,27 27,-26 27,-1-1,1 1,-1-1,27 1,0 26,0-27,0 1,26-1,-26-26,0 0,0-26,0-1,0 1,0-27,26 0,-53 0,27 0,0 0,-26 0,26 27,-27-1,27 1,-27-1,27 27,0 27,0-1,0-26,0 53,0-26,0-1,0 1,0-27,0 0,0 0,-1-27,1 1,0-27,0 26,-26-52,26 26,0-26,-1-1,-25 1,26-1,0 1,-27 26,27 0,-26 27,25-1,-25 27,-1-26,1 26,-1 0,27 26,-26-52,26 26,-27 0,27-53,-27 0,27 0,0-26,-26-1,52-25,-26-1,-27 0,27 0,0 0,0 0,-26 27,-1 0,-26-1,0 27,27 0,-27 27,0 26,0 0,0 0,0 0,0-26,0 26,26 0,1-27,-1-26,27 0,-27 0,27-26,0 0,0-1,0-26,0 1,-27-1,1 0,-1 0,1 0,-27 0,0 27,-27 0,27 26,-26 0,-1 26,1 27,26-26,0 26,-27 0,27 0,0 0,0 0,0 26,0-52,0 26,0-27,27 1,-27-1,26-25,-26-1,27 0,-1 0,-26-27,27 28,-27-28,0 27,-27-26,27 52,-26-26,-1 27,1 26,-1 0,-25 0,-1 26,0 27,-27 0,54-26,-27 26,53-27,0-26</inkml:trace>
          <inkml:trace contextRef="#ctx0" brushRef="#br0" timeOffset="-2194.1255">-847 529,'0'0,"0"26,0 1,0-1,0 27,0 0,27 0,-27 0,-27 0,27 0,0 0,0 26,0-26,0-27,0 27,0 0,0-26,0-1,0-26,0 27,0-27,0 0</inkml:trace>
          <inkml:trace contextRef="#ctx0" brushRef="#br0" timeOffset="-1505.0861">-873 476,'0'0,"0"-27,0 27,0-26,26 0,-26-1,27 1,-1-27,27 26,0 27,0-26,0 26,0 0,0 0,0 0,0 26,-27 1,1-1,-1 1,-26 26,0-27,-26 27,-1-27,1 27,-27 0,0-26,0 26,0-27,0 1,27-1,-1 0,1-26,-27 0,53 0,0 0</inkml:trace>
          <inkml:trace contextRef="#ctx0" brushRef="#br0" timeOffset="-737.0418">238 79,'0'0,"-26"0,26 0,-27 0,1 27,-27-27,26 26,1 27,0-27,-1 27,27-26,0-1,27 1,25-27,-25 0,26 0,-27 0,1-27,26-26,-27 27,1-1,-1-26,-26 27,26-27,-26 27,-26-1,26 27,0-26,0 26,0 26,-26 1,26-1,0 27,26 0,-26 0,26 26,1-26,-27 26,26-26,-26 27,0-27,0 0,0 0,-26-27,-1 27,1-27,0 1,-27-1,26 1,-52-27,52 0,-26 0,27 0,0 0,26 0</inkml:trace>
        </inkml:traceGroup>
      </inkml:traceGroup>
    </inkml:traceGroup>
    <inkml:traceGroup>
      <inkml:annotationXML>
        <emma:emma xmlns:emma="http://www.w3.org/2003/04/emma" version="1.0">
          <emma:interpretation id="{C27BAFA9-13B2-43F7-B134-8FF0B450DA8B}" emma:medium="tactile" emma:mode="ink">
            <msink:context xmlns:msink="http://schemas.microsoft.com/ink/2010/main" type="paragraph" rotatedBoundingBox="15221,14341 17914,13741 18141,14760 15448,15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06C49-DB85-47D3-8295-940EF695EC9A}" emma:medium="tactile" emma:mode="ink">
              <msink:context xmlns:msink="http://schemas.microsoft.com/ink/2010/main" type="line" rotatedBoundingBox="15221,14341 17914,13741 18141,14760 15448,15360"/>
            </emma:interpretation>
          </emma:emma>
        </inkml:annotationXML>
        <inkml:traceGroup>
          <inkml:annotationXML>
            <emma:emma xmlns:emma="http://www.w3.org/2003/04/emma" version="1.0">
              <emma:interpretation id="{7AF6ECE6-B361-4D6E-9D1B-CB8005ABEF06}" emma:medium="tactile" emma:mode="ink">
                <msink:context xmlns:msink="http://schemas.microsoft.com/ink/2010/main" type="inkWord" rotatedBoundingBox="15221,14341 17914,13741 18141,14760 15448,15360"/>
              </emma:interpretation>
              <emma:one-of disjunction-type="recognition" id="oneOf1">
                <emma:interpretation id="interp5" emma:lang="en-US" emma:confidence="0">
                  <emma:literal>#1-3</emma:literal>
                </emma:interpretation>
                <emma:interpretation id="interp6" emma:lang="en-US" emma:confidence="1">
                  <emma:literal>#1 -3</emma:literal>
                </emma:interpretation>
                <emma:interpretation id="interp7" emma:lang="en-US" emma:confidence="1">
                  <emma:literal># 1-3</emma:literal>
                </emma:interpretation>
                <emma:interpretation id="interp8" emma:lang="en-US" emma:confidence="0">
                  <emma:literal>#13</emma:literal>
                </emma:interpretation>
                <emma:interpretation id="interp9" emma:lang="en-US" emma:confidence="0">
                  <emma:literal>#133</emma:literal>
                </emma:interpretation>
              </emma:one-of>
            </emma:emma>
          </inkml:annotationXML>
          <inkml:trace contextRef="#ctx0" brushRef="#br0" timeOffset="3012.1723">-265 2302,'0'0,"27"26,-1-26,1 0,26-26,0 26,0-27,26 1,0 26,-26-27,27 27,-27-26,-1 26,1 0,-26 0,-1 0,-26 0</inkml:trace>
          <inkml:trace contextRef="#ctx0" brushRef="#br0" timeOffset="2727.156">-317 2063,'0'0,"0"0,26-26,27 26,0-26,0-1,26 1,1-1,25 1,-25 26,-1-27,0 27,-26 0,0 0,-26 0,-1 27,-26-27</inkml:trace>
          <inkml:trace contextRef="#ctx0" brushRef="#br0" timeOffset="2109.1205">-79 1719,'0'0,"0"0,0 53,0-26,26 26,-26 26,0-26,27 26,-27 1,0-1,0 1,26-1,-26-26,0 26,27-26,-27 0,0 0,0-27,0 1,0-27,0 0</inkml:trace>
          <inkml:trace contextRef="#ctx0" brushRef="#br0" timeOffset="2432.1391">212 1614,'0'0,"0"0,0 26,26 27,-26 0,0 26,0 1,27 26,-27-27,26 0,-26 1,0-1,27-26,-27 0,0 0,0-27,0 1,0-27,0 0</inkml:trace>
          <inkml:trace contextRef="#ctx0" brushRef="#br0" timeOffset="3292.1881">926 1614,'0'26,"0"1,0-1,0 53,0-26,0 27,0-1,0 0,-26-26,26 27,0-27,0-27,0 27,0-53</inkml:trace>
          <inkml:trace contextRef="#ctx0" brushRef="#br0" timeOffset="3547.2029">1217 1878,'27'0,"-27"0,26 0,27-26,-27 26,54 0,-27 0,-27 0,27 0,0-27,-27 27,-26 0,0 0</inkml:trace>
          <inkml:trace contextRef="#ctx0" brushRef="#br0" timeOffset="4173.2386">1932 1455,'0'0,"26"-27,0 1,1 0,26-27,0 26,0 27,0 0,-1 0,-25 27,-1-1,1 1,-27 25,0 1,-27 0,1 27,-27-27,0-27,0 27,27-27,-1 1,1-27,-1 0,27 0,27 0,-1 0,1-27,26 27,26 0,-53 0,27 0,0 0,-53 0,27 27,-27-1,-27 27,1 0,-1 0,-26-26,-26 52,26-53,-26 27,26-26,0 26,27-53,-1 0,27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2:37.7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666E8C-C648-49F6-A794-0BEED3EBF564}" emma:medium="tactile" emma:mode="ink">
          <msink:context xmlns:msink="http://schemas.microsoft.com/ink/2010/main" type="writingRegion" rotatedBoundingBox="16718,2330 19790,2512 19598,5742 16526,5560"/>
        </emma:interpretation>
      </emma:emma>
    </inkml:annotationXML>
    <inkml:traceGroup>
      <inkml:annotationXML>
        <emma:emma xmlns:emma="http://www.w3.org/2003/04/emma" version="1.0">
          <emma:interpretation id="{94D173D7-28D4-4531-BA7C-143266F43C8E}" emma:medium="tactile" emma:mode="ink">
            <msink:context xmlns:msink="http://schemas.microsoft.com/ink/2010/main" type="paragraph" rotatedBoundingBox="16823,2662 19789,2503 19853,3700 16887,3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E9E15-239E-43CC-8980-E2269C968D53}" emma:medium="tactile" emma:mode="ink">
              <msink:context xmlns:msink="http://schemas.microsoft.com/ink/2010/main" type="line" rotatedBoundingBox="16823,2662 19789,2503 19853,3700 16887,3859"/>
            </emma:interpretation>
          </emma:emma>
        </inkml:annotationXML>
        <inkml:traceGroup>
          <inkml:annotationXML>
            <emma:emma xmlns:emma="http://www.w3.org/2003/04/emma" version="1.0">
              <emma:interpretation id="{22C72753-023C-40B1-9D52-4C98D0D2BE96}" emma:medium="tactile" emma:mode="ink">
                <msink:context xmlns:msink="http://schemas.microsoft.com/ink/2010/main" type="inkWord" rotatedBoundingBox="16823,2662 19789,2503 19853,3700 16887,3859"/>
              </emma:interpretation>
              <emma:one-of disjunction-type="recognition" id="oneOf0">
                <emma:interpretation id="interp0" emma:lang="en-US" emma:confidence="0">
                  <emma:literal>I,V</emma:literal>
                </emma:interpretation>
                <emma:interpretation id="interp1" emma:lang="en-US" emma:confidence="1">
                  <emma:literal>I, v</emma:literal>
                </emma:interpretation>
                <emma:interpretation id="interp2" emma:lang="en-US" emma:confidence="0">
                  <emma:literal>I ) v</emma:literal>
                </emma:interpretation>
                <emma:interpretation id="interp3" emma:lang="en-US" emma:confidence="0">
                  <emma:literal>I ..</emma:literal>
                </emma:interpretation>
                <emma:interpretation id="interp4" emma:lang="en-US" emma:confidence="0">
                  <emma:literal>I ] v</emma:literal>
                </emma:interpretation>
              </emma:one-of>
            </emma:emma>
          </inkml:annotationXML>
          <inkml:trace contextRef="#ctx0" brushRef="#br0">662 0,'0'0,"0"0,0 0,-27 0,1 0,-1 0,-26 26,0-26,0 0,1 27,-28-27,27 0,-26 0,26 26,-53-26,106 0,0 0</inkml:trace>
          <inkml:trace contextRef="#ctx0" brushRef="#br0" timeOffset="-407.023">265 132,'0'0,"0"26,0-26,0 27,0-1,0 1,0 26,0 0,26 0,-26-1,0 1,27 0,-27 0,0-26,0 26,26-27,-26 27,0-27,0-26,0 27,0-27,0 26,0-26</inkml:trace>
          <inkml:trace contextRef="#ctx0" brushRef="#br0" timeOffset="367.0209">635 714,'0'0,"-26"26,26-26,-27 0,-26 0,27 0,-54 0,28 0,-1 0,0 0,0 0,0 27,0-27,53 0,0 0</inkml:trace>
          <inkml:trace contextRef="#ctx0" brushRef="#br0" timeOffset="1111.0636">1429 661,'26'0,"-26"27,27-1,-1 27,1 0,-1 0,-26 0,27 0,-27-27,-27 1,27 25,-26-25,-1-27,1 26,26-26</inkml:trace>
          <inkml:trace contextRef="#ctx0" brushRef="#br0" timeOffset="2275.1302">2276-106,'0'26,"0"-26,0 0,26 53,-26-26,0 26,26-1,-26 1,27 27,-27-27,26 0,1 26,-1-26,-26 0,27 0,-27-27,26 1,-26-1,0 1,0-27,27 26,-27-26,0-26,0 26,0-27,0 1,26-1,-26-26,27 27,-1-27,1-26,-1 26,0 0,1-27,26 27,-27 0,27 1,-26-1,-1 0,1 26,-1 1,0-1,-26 27,0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3:34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1C3243-FD31-4930-986B-3D56F7E87915}" emma:medium="tactile" emma:mode="ink">
          <msink:context xmlns:msink="http://schemas.microsoft.com/ink/2010/main" type="writingRegion" rotatedBoundingBox="1503,12303 5816,11629 5988,12730 1675,13403"/>
        </emma:interpretation>
      </emma:emma>
    </inkml:annotationXML>
    <inkml:traceGroup>
      <inkml:annotationXML>
        <emma:emma xmlns:emma="http://www.w3.org/2003/04/emma" version="1.0">
          <emma:interpretation id="{1EF33D2F-0EA4-485A-9F40-37BB42668848}" emma:medium="tactile" emma:mode="ink">
            <msink:context xmlns:msink="http://schemas.microsoft.com/ink/2010/main" type="paragraph" rotatedBoundingBox="1503,12303 5816,11629 5988,12730 1675,13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FB7684-9482-4778-8C6E-EB2CEA5B749C}" emma:medium="tactile" emma:mode="ink">
              <msink:context xmlns:msink="http://schemas.microsoft.com/ink/2010/main" type="line" rotatedBoundingBox="1503,12303 5816,11629 5988,12730 1675,13403"/>
            </emma:interpretation>
          </emma:emma>
        </inkml:annotationXML>
        <inkml:traceGroup>
          <inkml:annotationXML>
            <emma:emma xmlns:emma="http://www.w3.org/2003/04/emma" version="1.0">
              <emma:interpretation id="{091BF735-07F9-4D68-B9CB-89599F77ECE9}" emma:medium="tactile" emma:mode="ink">
                <msink:context xmlns:msink="http://schemas.microsoft.com/ink/2010/main" type="inkWord" rotatedBoundingBox="1503,12303 3511,11989 3683,13090 1675,13403"/>
              </emma:interpretation>
              <emma:one-of disjunction-type="recognition" id="oneOf0">
                <emma:interpretation id="interp0" emma:lang="en-US" emma:confidence="0">
                  <emma:literal>Aws)</emma:literal>
                </emma:interpretation>
                <emma:interpretation id="interp1" emma:lang="en-US" emma:confidence="0">
                  <emma:literal>Ans)</emma:literal>
                </emma:interpretation>
                <emma:interpretation id="interp2" emma:lang="en-US" emma:confidence="0">
                  <emma:literal>Anus)</emma:literal>
                </emma:interpretation>
                <emma:interpretation id="interp3" emma:lang="en-US" emma:confidence="0">
                  <emma:literal>Awns)</emma:literal>
                </emma:interpretation>
                <emma:interpretation id="interp4" emma:lang="en-US" emma:confidence="0">
                  <emma:literal>Aus)</emma:literal>
                </emma:interpretation>
              </emma:one-of>
            </emma:emma>
          </inkml:annotationXML>
          <inkml:trace contextRef="#ctx0" brushRef="#br0">0 767,'0'0,"0"27,0-27,0 0,0 0,0 0,0 0,0-27,0 1,0 26,0-53,0 0,27 0,-1 0,0-26,1-1,-27 28,26-28,1 27,-1 0,1 0,-1 1,-26 52,27-27,-27 27,26 27,-26-1,0 0,27 27,-27-26,26 26,-26 0,0 0,26 26,-26-26,27 0,-27 0,26-27,1 27,-27-26,0-1,26 0,-26 1,0-27,0 0</inkml:trace>
          <inkml:trace contextRef="#ctx0" brushRef="#br0" timeOffset="229.0131">450 450,'-27'0,"1"0,-1 26,-25-26,25 27,-26-27,27 0,-27 26,26 1,1-27,-1 26,1-26,26 0</inkml:trace>
          <inkml:trace contextRef="#ctx0" brushRef="#br0" timeOffset="814.0463">450 450,'159'238,"-159"-238,0 0,26-26,-26 26,0-27,0-26,0 27,0-27,0 26,27-26,-27 27,26-1,0 27,-26 0,27 0,-1 0,-26 0,27 27,-1 26,-26-27,27 27,-1 0,-26-26,27-1,-27 1,26-27,-26 26,0-26,27-26,-27 26,26-27,-26 1,26-1,-26-26,27 27,-27-27,0 26,0-26,0 27,0 26,0-26,0 26,0-27,0 27,-27 0,27 0</inkml:trace>
          <inkml:trace contextRef="#ctx0" brushRef="#br0" timeOffset="1274.0728">1455 185,'0'0,"0"0,-26 0,26 0,-27 0,1 27,-1-27,-25 26,25 1,27-27,-26 26,52-26,1 27,-1-27,27 0,-27 26,27-26,-26 26,-1-26,-26 27,27-1,-27 1,0 26,-27-27,1 1,-1-1,-26 1,0-1,1 1,-1-27,0 26,26-26,1 0,26 0</inkml:trace>
          <inkml:trace contextRef="#ctx0" brushRef="#br0" timeOffset="1731.099">1561-344,'0'0,"27"27,-1-27,0 52,27-25,0 26,-26 0,52 26,-52-26,26 26,-27 1,-26-27,0 26,0 0,-26-26,26 27,-53-27,26 0,-26 0,27-27,-27 0,26 1,1-1,26-26</inkml:trace>
        </inkml:traceGroup>
        <inkml:traceGroup>
          <inkml:annotationXML>
            <emma:emma xmlns:emma="http://www.w3.org/2003/04/emma" version="1.0">
              <emma:interpretation id="{DB765749-EABA-481A-A7B1-7762E1C65558}" emma:medium="tactile" emma:mode="ink">
                <msink:context xmlns:msink="http://schemas.microsoft.com/ink/2010/main" type="inkWord" rotatedBoundingBox="5104,11937 5846,11821 5983,12700 5242,12816">
                  <msink:destinationLink direction="with" ref="{AD778CA4-70EE-4345-9F8F-D395E708F5DB}"/>
                </msink:context>
              </emma:interpretation>
              <emma:one-of disjunction-type="recognition" id="oneOf1">
                <emma:interpretation id="interp5" emma:lang="en-US" emma:confidence="1">
                  <emma:literal>V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21403.2242">3493-370,'0'0,"0"0,0 0,0 26,0-26,0 27,0-1,0 0,26 1,-26-1,26 27,-26 0,27 27,-27-27,26-1,-26 1,27 0,-27 0,26-26,-26 26,0-27,0 0,0 1,0-1,0-26,27 0,-27 0,0 0,0 0,0 0,0-26,26-1,1 1,-27 0,26-27,1 0,-1 0,27 0,-27-26,1 26,-1-27,1 1,26 26,-27-26,1 26,-1 0,1 0,-1 26,0 1,-26-1,27 27,-27 0,0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3:58.5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778CA4-70EE-4345-9F8F-D395E708F5DB}" emma:medium="tactile" emma:mode="ink">
          <msink:context xmlns:msink="http://schemas.microsoft.com/ink/2010/main" type="inkDrawing" rotatedBoundingBox="2312,14663 5349,11330 7791,13556 4754,16888" hotPoints="3852,13808 5364,11111 6926,14445 3067,15560" semanticType="enclosure" shapeName="Quadrilateral">
            <msink:sourceLink direction="with" ref="{DB765749-EABA-481A-A7B1-7762E1C65558}"/>
            <msink:sourceLink direction="with" ref="{26D5F3BB-D853-48AA-A117-42834614C3BA}"/>
          </msink:context>
        </emma:interpretation>
      </emma:emma>
    </inkml:annotationXML>
    <inkml:trace contextRef="#ctx0" brushRef="#br0">0 291,'0'0,"0"0,0 0,27 0,-27 0,26 0,27 0,-26 0,26 0,-27 0,27 0,0-26,0 26,0 0,26 0,-26-27,0 27,26 0,-26 0,27-26,-1 26,-26 0,26-27,1 27,-28-26,28 26,-1-27,1 27,-1 0,0-26,1 26,-1 0,0-27,-26 27,27-26,-1 26,-26 0,26-27,-26 27,27 0,-27-26,0 26,-27 0,0 0,1 0,-1 0,1 0,-27 0,0 0</inkml:trace>
    <inkml:trace contextRef="#ctx0" brushRef="#br0" timeOffset="3166.1811">1217-1588,'-26'0,"26"27,0-1,-27 1,1-1,-27 27,27-26,-1-1,1 27,-1 0,-26 0,27 0,-1 0,-25 0,25 0,1-1,-27 1,26 0,1 0,-1 0,-26 27,27-28,-1 1,1 27,-27-27,27 0,-1-1,-26 28,27-27,-1 0,1 0,-27 0,27 26,-1-26,1 0,-1 0,1 26,-27-26,26 0,1 0,-1 26,1-26,-1 0,-25 26,25-26,1 0,-1 0,1 0,-1 26,1-26,-1 0,1 0,-1 0,1 0,0 26,-1-26,1 27,-1-27,1-1,-1 1,1 0,-1 0,1 0,-1 0,27 0,-26 0,-1 0,1-27,26 27,-26 0,26-26,-27-1,27 0,0 1,-26-1,26-26,0 27,-27-27,27 26,0-26,0 0,0 27,0-27,0 0,0 0,0 0,0 0,0 0,0 0,0 0,0 0,27 0,-27 0,26 0,-26 0,27 0,-1 0,0 0,1 0,26 0,-27 0,1 0,26 0,-27 0,27 0,-26 0,25-27,1 27,-26 0,26-26,-27 26,27 0,0-27,0 27,0 0,0-26,0 26,0-27,0 27,-1-26,1 26,0-26,0 26,27-27,-28 27,1-26,0 26,0-27,27 27,-27-26,-1-1,1 27,0-26,27-1,-27 27,-1-26,28-1,-27 1,0 0,0 26,0-27,-1 1,28-1,-27 1,0-1,0 1,26-1,-26 1,0-1,0 27,0-26,0-1,-1 1,1 26,0-26,0-1,-26 1,26 26,-1-27,1 27,-26-26,26-1,0 27,-27-26,27-1,-26 27,-1-26,0 26,1 0,-27 0,0 0,26 0,-26 0,0 0</inkml:trace>
    <inkml:trace contextRef="#ctx0" brushRef="#br0" timeOffset="4442.2541">1350-1720,'0'0,"0"0,26 27,-26-1,27 1,-27-1,26 0,1 27,-1-26,0 26,27 0,-26-27,-1 27,27 0,-26 0,26 26,-27-26,0 0,27 0,-26 26,-1-26,27 27,-26-27,-1 26,27-26,-26 26,-1 1,27-27,-27 26,27-26,-26 26,-1 1,1-27,-1 26,1 0,25-26,-25 27,-27-28,26 28,1-27,-1 26,1-26,-1 26,-26-26,27 27,-1-27,1-27,-1 27,-26 0,27 0,-1-27,0 27,-26-26,27-1,-27 1,26-1,-26 1,27-1,-27 0,0 1,26-27,-26 26,0-26,0 27,27-27,-27 26,0-26,0 0,0 0,0 0,0 0,0 27,0-27,0 0,0 0,0 0,0 0,0 0,0 0,0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3:59.4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7F3E0B-37D5-4E5E-B7F6-3B8D52D2151C}" emma:medium="tactile" emma:mode="ink">
          <msink:context xmlns:msink="http://schemas.microsoft.com/ink/2010/main" type="inkDrawing" rotatedBoundingBox="4349,15339 5024,13298 5130,13333 4454,15374" semanticType="scratchOut" shapeName="Other">
            <msink:sourceLink direction="with" ref="{26D5F3BB-D853-48AA-A117-42834614C3BA}"/>
          </msink:context>
        </emma:interpretation>
      </emma:emma>
    </inkml:annotationXML>
    <inkml:trace contextRef="#ctx0" brushRef="#br0">688 0,'0'0,"0"0,-26 0,26 27,0-1,0-26,0 26,-27 1,27-1,0 27,0-26,-26 26,26-27,-27 27,27 0,0 0,-26 0,26 0,-27 0,27 0,-26 26,26-26,-26 0,-1 0,1 26,26-26,-27 0,1 26,26-26,-27 0,1 0,-1 26,1-26,-1 0,1 0,-1 0,27-26,-26 25,0 1,-1-26,27 26,-26-27,-1 1,27-1,-26 1,26-1,-27 0,27 1,0-1,0-26,0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3:56.3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D5F3BB-D853-48AA-A117-42834614C3BA}" emma:medium="tactile" emma:mode="ink">
          <msink:context xmlns:msink="http://schemas.microsoft.com/ink/2010/main" type="writingRegion" rotatedBoundingBox="6614,13963 4579,15508 3650,14285 5686,12739">
            <msink:destinationLink direction="with" ref="{4C7F3E0B-37D5-4E5E-B7F6-3B8D52D2151C}"/>
            <msink:destinationLink direction="with" ref="{AD778CA4-70EE-4345-9F8F-D395E708F5DB}"/>
          </msink:context>
        </emma:interpretation>
      </emma:emma>
    </inkml:annotationXML>
    <inkml:traceGroup>
      <inkml:annotationXML>
        <emma:emma xmlns:emma="http://www.w3.org/2003/04/emma" version="1.0">
          <emma:interpretation id="{AB9FDF16-5208-4DE2-83C5-E694CDF16474}" emma:medium="tactile" emma:mode="ink">
            <msink:context xmlns:msink="http://schemas.microsoft.com/ink/2010/main" type="paragraph" rotatedBoundingBox="6614,13963 4579,15508 3650,14285 5686,12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F4C00-AE1E-4344-B9C0-36A48824BA5A}" emma:medium="tactile" emma:mode="ink">
              <msink:context xmlns:msink="http://schemas.microsoft.com/ink/2010/main" type="line" rotatedBoundingBox="6614,13963 4579,15508 3650,14285 5686,12739"/>
            </emma:interpretation>
          </emma:emma>
        </inkml:annotationXML>
        <inkml:traceGroup>
          <inkml:annotationXML>
            <emma:emma xmlns:emma="http://www.w3.org/2003/04/emma" version="1.0">
              <emma:interpretation id="{13B4C06F-15EA-425A-AF80-C35A44403B5B}" emma:medium="tactile" emma:mode="ink">
                <msink:context xmlns:msink="http://schemas.microsoft.com/ink/2010/main" type="inkWord" rotatedBoundingBox="6614,13963 4579,15508 3650,14285 5686,12739"/>
              </emma:interpretation>
              <emma:one-of disjunction-type="recognition" id="oneOf0">
                <emma:interpretation id="interp0" emma:lang="en-US" emma:confidence="0">
                  <emma:literal>Inks</emma:literal>
                </emma:interpretation>
                <emma:interpretation id="interp1" emma:lang="en-US" emma:confidence="0">
                  <emma:literal>ills</emma:literal>
                </emma:interpretation>
                <emma:interpretation id="interp2" emma:lang="en-US" emma:confidence="0">
                  <emma:literal>12%</emma:literal>
                </emma:interpretation>
                <emma:interpretation id="interp3" emma:lang="en-US" emma:confidence="0">
                  <emma:literal>JD</emma:literal>
                </emma:interpretation>
                <emma:interpretation id="interp4" emma:lang="en-US" emma:confidence="0">
                  <emma:literal>irks</emma:literal>
                </emma:interpretation>
              </emma:one-of>
            </emma:emma>
          </inkml:annotationXML>
          <inkml:trace contextRef="#ctx0" brushRef="#br0">2461 1561,'0'0,"0"27,0-1,0 0,26 27,-26 0,-26 27,26-27,0 26,0-26,0 26,0 1,-27-27,27 26,0-53,0 27,0-26,0-1,0 1,0-27</inkml:trace>
          <inkml:trace contextRef="#ctx0" brushRef="#br0" timeOffset="518.0296">3837 1349,'0'0,"26"27,-26-1,0 27,0 0,0 0,0 26,0-26,0 27,-26-1,26-26,0 0,0 0,-27-27,27 1,0-27</inkml:trace>
          <inkml:trace contextRef="#ctx0" brushRef="#br0" timeOffset="1201.0687">3731 1376,'0'0,"0"0,0-27,26-25,1 25,-1-26,1 27,-1-27,27 26,0 1,0-1,0 27,0 0,-1 0,1 0,-26 0,-1 27,1 26,-27-27,0 1,0 26,-27 0,1-27,-1 27,1 0,-27-27,0 1,27-1,-27 1,26-1,-26-26,27 27,26-27,-27 0,27 26,0-26,0 0,0 26,0-26,27 27,-1-1,1 1,-1 26,1-27,-1 1,1-1,-27 27,26-26,1-1,-1 0,0 1,-26-27,27 26,-27-26,0 0</inkml:trace>
          <inkml:trace contextRef="#ctx0" brushRef="#br0" timeOffset="40358.3083">3334 2249,'0'0,"0"0,-27 26,27-26,0 0,0 0,27 0,-27 0,0 0,0 0,0 0,0 0,0 0,0 0,0 0,26 27,-26-27,27 0,-1 0,-26 0,27 0,-1 0,-26 26,27-26,-27 0,26 0,0 0,1 0,-27 0,26 0,1 0,-27 0,26 0,-26-26,27 26,-1 0,1 0,-27 0,26 0,1 0,-27 0,26 0,1-27,-27 27,26 0,0 0,-26-26,27 26,-1 0,-26 0,27 0,-1-26,-26 26,27 0,-1 0,-26-27,27 27,-27 0,26 0,-26-26,27 26,-1 0,0 0,-26 0,27-27,-27 27,26 0,-26-26,27 26,-27-27,26 27,-26-26,27 26,-1 0,-26-27,27 1,-27 26,26-27,-26 27,27-26,-27 0,0 26,26-27,-26 27,0-26,27-1,-27 27,0-26,0-1,26 1,-26 26,0-27,0 1,0-1,26 27,-26-26,0-1,0 1,0 0,0-1,27 1,-27-1,0 1,0-1,0 1,0-1,0 1,0-1,0 1,0 0,0 26,0-27,0 1,0-1,0 1,0-1,0 1,0-1,0 1,0-1,0 27,0-26,-27 26,27-27,0 27,-26-26,26 26,0-26,0 26,-26-27,-1 27,27-26,0 26,-26 0,-1 0,27-27,-26 27,-1 0,27-26,-26 26,26 0,-27-27,27 27,-26 0,-1 0,1 0,26 0,-27 0,1 0,26 0,-26 0,-1 27,1-27,-1 0,1 0,26 26,-27-26,1 0,-1 0,1 27,26-27,-27 0,1 26,26-26,-26 0,-1 27,1-27,26 26,-27-26,1 26,26-26,-27 27,27-27,-26 26,-1-26,27 27,-26-27,-1 26,27 1,-26-27,26 26,-27 1,27-27,0 26,-26 1,26-1,-26-26,26 27,-27-1,27-26,-26 26,26 1,0-27,0 26,-27 1,27-1,0 1,-26-1,26-26,0 27,-27-1,27 1,0-1,0 0,0-26,-26 27,26-1,0 1,0-1,0-26,0 27,-27-1,27-26,0 27,0-1,27-26,-27 27,0-1,0-26,0 27,0-27,0 26,-27 0,27-26,27 27,-27-27,0 26,0-26,0 27,0-27,26 26,-26-26,0 27,0-27,0 26,0 1,0-27,0 0,0 26,0-26,27 27,-27-27,0 0,0 26,0-26,0 0,0 0,0 0,26 26,-26-26,0 0,0 0,27 0,-27 0,0 0,0 0,26 0,-26 0,0 0,27 27,-27-27,0 0,26 0,-26 0,0 0,0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4:43.6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169C11-7E8B-44C1-AC94-2425B6C3A330}" emma:medium="tactile" emma:mode="ink">
          <msink:context xmlns:msink="http://schemas.microsoft.com/ink/2010/main" type="writingRegion" rotatedBoundingBox="9369,11794 21937,9381 22466,12133 9898,14546"/>
        </emma:interpretation>
      </emma:emma>
    </inkml:annotationXML>
    <inkml:traceGroup>
      <inkml:annotationXML>
        <emma:emma xmlns:emma="http://www.w3.org/2003/04/emma" version="1.0">
          <emma:interpretation id="{F8A749C1-D202-4C14-BDEA-23631EB4D983}" emma:medium="tactile" emma:mode="ink">
            <msink:context xmlns:msink="http://schemas.microsoft.com/ink/2010/main" type="paragraph" rotatedBoundingBox="9400,11772 13622,11067 13852,12443 9630,13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5AD646-267E-4DD0-9A67-48724B76044A}" emma:medium="tactile" emma:mode="ink">
              <msink:context xmlns:msink="http://schemas.microsoft.com/ink/2010/main" type="line" rotatedBoundingBox="9400,11772 13622,11067 13852,12443 9630,13148"/>
            </emma:interpretation>
          </emma:emma>
        </inkml:annotationXML>
        <inkml:traceGroup>
          <inkml:annotationXML>
            <emma:emma xmlns:emma="http://www.w3.org/2003/04/emma" version="1.0">
              <emma:interpretation id="{958A8C1C-C851-46B3-A570-40C8DE63006A}" emma:medium="tactile" emma:mode="ink">
                <msink:context xmlns:msink="http://schemas.microsoft.com/ink/2010/main" type="inkWord" rotatedBoundingBox="9400,11772 13622,11067 13852,12443 9630,13148"/>
              </emma:interpretation>
              <emma:one-of disjunction-type="recognition" id="oneOf0">
                <emma:interpretation id="interp0" emma:lang="en-US" emma:confidence="0">
                  <emma:literal>R==</emma:literal>
                </emma:interpretation>
                <emma:interpretation id="interp1" emma:lang="en-US" emma:confidence="0">
                  <emma:literal>12=1</emma:literal>
                </emma:interpretation>
                <emma:interpretation id="interp2" emma:lang="en-US" emma:confidence="0">
                  <emma:literal>R=!</emma:literal>
                </emma:interpretation>
                <emma:interpretation id="interp3" emma:lang="en-US" emma:confidence="0">
                  <emma:literal>R=:</emma:literal>
                </emma:interpretation>
                <emma:interpretation id="interp4" emma:lang="en-US" emma:confidence="0">
                  <emma:literal>R...</emma:literal>
                </emma:interpretation>
              </emma:one-of>
            </emma:emma>
          </inkml:annotationXML>
          <inkml:trace contextRef="#ctx0" brushRef="#br0">1613 1455,'0'0,"0"0,0 26,0 1,0 25,0 1,27 0,-27 0,0 0,0 27,0-1,26-26,-26 26,-26 1,26-28,0 28,0-27,0 0,0 0,-27 0,27-27,0 27,0-53,0 26,0-26</inkml:trace>
          <inkml:trace contextRef="#ctx0" brushRef="#br0" timeOffset="873.0499">1455 1455,'0'0,"0"0,0-27,0 1,26-1,1 1,26-1,-1 1,1-27,0 27,0-1,27 1,-27-1,-1 27,1-26,0 26,0 0,-26 26,26 1,-27-1,0 1,1 25,-1 1,-26 27,-26-27,-1 26,1-26,0 26,-27-26,0 0,0 27,0-28,0 1,0-26,0-1,0 1,0-1,27-26,-1 0,27 27,0-54,0 27,0 0,0 0,27 0,26 27,-27-1,27 1,0-1,0 0,-27 1,27-1,-26 27,-1-26,1-1,-27 1,0-1,0-26,0 27,0-27</inkml:trace>
          <inkml:trace contextRef="#ctx0" brushRef="#br0" timeOffset="7438.4254">2751 2037,'0'0,"0"0,0 0,0 0,27 0,-27 0,53-27,-27 27,27 0,0 0,0 0,0 0,26 0,-26 0,0 0,26 0,-26 0,0 0,-26 0,25 0,-25 0,-1 0,1 0,-27 0,0 0,0 0</inkml:trace>
          <inkml:trace contextRef="#ctx0" brushRef="#br0" timeOffset="6867.3928">2883 1613,'0'0,"0"0,27 0,-27 0,26 0,1 0,-1 0,27 0,0 0,0 27,0-27,0 0,26 0,-26 0,0 0,0 26,-27-26,27 0,-26 0,-1 0,-26 0,27 0,-27 0</inkml:trace>
          <inkml:trace contextRef="#ctx0" brushRef="#br0" timeOffset="15130.8654">4339 1825,'0'0,"0"0,0 0,0 0,26 0,1 0,-1 0,27 0,-27 0,54 0,-27 0,0 0,26 27,0-54,1 27,-1 0,1 0,25 0,-25-26,-1 26,-26 0,26 0,-26-27,0 27,0 0,-26 0,-27 0,0 0</inkml:trace>
          <inkml:trace contextRef="#ctx0" brushRef="#br0" timeOffset="14494.829">5080 687,'0'0,"0"0,0 27,0-1,0 27,26-26,-26 26,0-27,26 27,-26 0,27 0,-1 0,-26 0,27 0,-27-27,26 0,-26 1,0-27,0 26,0-26,27 0,-27-26,0 26,26-27,-26-25,27 25,-1-26,1 27,-1-27,0-27,1 27,-1 27,1-27,-1 0,1 27,-1-1,1 1,-27-1,26 27,-26 0,0 0</inkml:trace>
        </inkml:traceGroup>
      </inkml:traceGroup>
    </inkml:traceGroup>
    <inkml:traceGroup>
      <inkml:annotationXML>
        <emma:emma xmlns:emma="http://www.w3.org/2003/04/emma" version="1.0">
          <emma:interpretation id="{9C73206E-4C4B-4E7C-A7CC-846E32021828}" emma:medium="tactile" emma:mode="ink">
            <msink:context xmlns:msink="http://schemas.microsoft.com/ink/2010/main" type="paragraph" rotatedBoundingBox="12221,12802 17935,10585 18302,11532 12588,137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A20850-B47F-4975-81E1-6443B3C4FE06}" emma:medium="tactile" emma:mode="ink">
              <msink:context xmlns:msink="http://schemas.microsoft.com/ink/2010/main" type="line" rotatedBoundingBox="12221,12802 17935,10585 18302,11532 12588,13749"/>
            </emma:interpretation>
          </emma:emma>
        </inkml:annotationXML>
        <inkml:traceGroup>
          <inkml:annotationXML>
            <emma:emma xmlns:emma="http://www.w3.org/2003/04/emma" version="1.0">
              <emma:interpretation id="{60C71789-B888-47B9-B63B-9FC54C2B7C27}" emma:medium="tactile" emma:mode="ink">
                <msink:context xmlns:msink="http://schemas.microsoft.com/ink/2010/main" type="inkWord" rotatedBoundingBox="12246,12867 14853,11855 15195,12738 12588,13749"/>
              </emma:interpretation>
              <emma:one-of disjunction-type="recognition" id="oneOf1">
                <emma:interpretation id="interp5" emma:lang="en-US" emma:confidence="0">
                  <emma:literal>I:</emma:literal>
                </emma:interpretation>
                <emma:interpretation id="interp6" emma:lang="en-US" emma:confidence="1">
                  <emma:literal>I =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I'.</emma:literal>
                </emma:interpretation>
                <emma:interpretation id="interp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7018.9734">4524 3069,'0'0,"0"0,0 0,26 0,1 0,-27 0,53 0,-27 0,1 0,26 0,-27-27,27 27,0 0,-27-26,27 26,-26 0,-1 0,1 0,-27 0</inkml:trace>
          <inkml:trace contextRef="#ctx0" brushRef="#br0" timeOffset="15816.9047">4841 2195,'0'27,"0"-27,0 26,0-26,0 53,27-26,-54 26,54-27,-27 27,0 0,-27 0,27 26,0-26,0 27,-26-28,26 1,0 0,0-26,-27-1,27 1,0-1,0-26</inkml:trace>
          <inkml:trace contextRef="#ctx0" brushRef="#br0" timeOffset="16355.9355">4656 2169,'0'0,"0"0,0 0,0 0,0 0,0 0,27 0,-1 0,1 0,-1 0,27-26,0 26,0-27,-27 27,27 0,0 0,-26 0,-27 0,0 0</inkml:trace>
          <inkml:trace contextRef="#ctx0" brushRef="#br0" timeOffset="22079.2628">6297 1508,'0'0,"0"0,0 0,0 26,0-26,26 0,1 0,-1 0,0 0,1 26,26-26,0 0,-27 0,27 0,0 27,0-27,0 0,-27 0,1 0,26 0,-27 0,-26 0,27 26,-1-26,-26 0,0 0,0 0,0 0,0 0,0 0</inkml:trace>
          <inkml:trace contextRef="#ctx0" brushRef="#br0" timeOffset="22682.2973">6111 1984,'0'0,"0"0,0 0,0 0,0 0,27 0,-1 0,1 0,-1 0,27 0,-26 0,26 0,-1 0,1 0,0-27,0 27,0 0,-26 0,25 0,1 0,-26 0,-1 0,1 0,-1 0,-26 0,0 0,0 0,0 0,0 0,0 0,0 0,0 0</inkml:trace>
        </inkml:traceGroup>
        <inkml:traceGroup>
          <inkml:annotationXML>
            <emma:emma xmlns:emma="http://www.w3.org/2003/04/emma" version="1.0">
              <emma:interpretation id="{5394FB51-D130-4ABE-BA04-08BA9436AEBA}" emma:medium="tactile" emma:mode="ink">
                <msink:context xmlns:msink="http://schemas.microsoft.com/ink/2010/main" type="inkWord" rotatedBoundingBox="15903,11374 17935,10585 18302,11531 16270,12320">
                  <msink:destinationLink direction="with" ref="{F4ED9E1B-88C7-4A4A-8862-C1FB9B3F2ED7}"/>
                </msink:context>
              </emma:interpretation>
              <emma:one-of disjunction-type="recognition" id="oneOf2">
                <emma:interpretation id="interp10" emma:lang="en-US" emma:confidence="0">
                  <emma:literal>750</emma:literal>
                </emma:interpretation>
                <emma:interpretation id="interp11" emma:lang="en-US" emma:confidence="0">
                  <emma:literal>751</emma:literal>
                </emma:interpretation>
                <emma:interpretation id="interp12" emma:lang="en-US" emma:confidence="0">
                  <emma:literal>758</emma:literal>
                </emma:interpretation>
                <emma:interpretation id="interp13" emma:lang="en-US" emma:confidence="0">
                  <emma:literal>75.</emma:literal>
                </emma:interpretation>
                <emma:interpretation id="interp14" emma:lang="en-US" emma:confidence="0">
                  <emma:literal>754</emma:literal>
                </emma:interpretation>
              </emma:one-of>
            </emma:emma>
          </inkml:annotationXML>
          <inkml:trace contextRef="#ctx0" brushRef="#br0" timeOffset="30977.7718">7990 1058,'0'0,"0"0,0 0,0 0,0 26,26-26,-26 0,27 0,26 0,-27 0,1 0,26 0,0 0,-27 0,27 27,-27-54,1 27,-1 0,1 0,26 0,-53 0,26 27,1-27,-27 0,0 0,0 0,0 0,0 0</inkml:trace>
          <inkml:trace contextRef="#ctx0" brushRef="#br0" timeOffset="30547.7472">8016 767,'0'0,"0"0,0 0,0 0,27 0,-1 0,-26 0,53 0,-26 0,-1-27,27 27,0 0,-27-26,27 26,-26 0,26 0,-27-27,1 27,-27 0,26 0,-26 0,0 0,0 27,0-27,-26 26,-1 1,1 26,-1-27,1 27,-1 0,1-27,-1 27,1 0,0 0,-1-26,1-1,26 1,-27 25,1-25,26-27,-27 26,27 1,0-27,0 0,0 26,0-26,0 0</inkml:trace>
          <inkml:trace contextRef="#ctx0" brushRef="#br0" timeOffset="31880.8235">9260 582,'0'0,"0"0,0 0,-27 0,1-27,0 27,-1 0,1 0,-1 0,1 0,-1 27,1-27,26 0,-27 0,27 26,0 0,-26 1,26-1,0 1,0 26,-27-27,1 1,26-1,-26 1,26-1,-27 0,27 1,-26-27,26 0,0 0,0 26,0-52,0 26,26 0,1-27,-1 27,0-26,1 26,26 0,-27 0,27 0,-26 0,-1 0,1 0,-27 26,26-26,-26 27,0-1,0 27,-26-26,26-1,-27 1,1-1,-1 27,1-26,-1-27,-26 26,27 0,-1-26,1 0,0 0,26 0</inkml:trace>
          <inkml:trace contextRef="#ctx0" brushRef="#br0" timeOffset="32726.8718">9710 608,'0'0,"0"0,0 0,0 26,0-26,0 27,0-1,0 27,26-26,-26 26,27-27,-27 27,26 0,-26-27,0 27,27-26,-27-1,0 1,26-27,-26 26,0-26,0 0,26 0,-26 0,0 0,0 0,0-26,0 26,0-27,27 1,-27-1,0 1,26-1,-26-26,27 27,-1-27,-26 27,27-27,-1 26,-26-26,27 27,-1-1,-26 1,0 0,27 26,-27 0,0 0,26 0,-52 0,26 0,0 0,0 0</inkml:trace>
        </inkml:traceGroup>
      </inkml:traceGroup>
    </inkml:traceGroup>
    <inkml:traceGroup>
      <inkml:annotationXML>
        <emma:emma xmlns:emma="http://www.w3.org/2003/04/emma" version="1.0">
          <emma:interpretation id="{085626D8-92D0-4F95-9C31-C1D7A3B16E66}" emma:medium="tactile" emma:mode="ink">
            <msink:context xmlns:msink="http://schemas.microsoft.com/ink/2010/main" type="paragraph" rotatedBoundingBox="15799,12394 22277,11150 22466,12133 15988,133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8CE2E8-3138-464D-9B46-83EAEE7D22DE}" emma:medium="tactile" emma:mode="ink">
              <msink:context xmlns:msink="http://schemas.microsoft.com/ink/2010/main" type="line" rotatedBoundingBox="15799,12394 22277,11150 22466,12133 15988,13377"/>
            </emma:interpretation>
          </emma:emma>
        </inkml:annotationXML>
        <inkml:traceGroup>
          <inkml:annotationXML>
            <emma:emma xmlns:emma="http://www.w3.org/2003/04/emma" version="1.0">
              <emma:interpretation id="{5B6645C4-8B18-4987-B012-D3BFFBE426B2}" emma:medium="tactile" emma:mode="ink">
                <msink:context xmlns:msink="http://schemas.microsoft.com/ink/2010/main" type="inkWord" rotatedBoundingBox="19906,11605 22277,11150 22466,12133 20094,12589"/>
              </emma:interpretation>
              <emma:one-of disjunction-type="recognition" id="oneOf3">
                <emma:interpretation id="interp15" emma:lang="en-US" emma:confidence="0">
                  <emma:literal>sa=15r</emma:literal>
                </emma:interpretation>
                <emma:interpretation id="interp16" emma:lang="en-US" emma:confidence="0">
                  <emma:literal>sa=15 ^</emma:literal>
                </emma:interpretation>
                <emma:interpretation id="interp17" emma:lang="en-US" emma:confidence="0">
                  <emma:literal>SA=15 ^</emma:literal>
                </emma:interpretation>
                <emma:interpretation id="interp18" emma:lang="en-US" emma:confidence="0">
                  <emma:literal>5A=15r</emma:literal>
                </emma:interpretation>
                <emma:interpretation id="interp19" emma:lang="en-US" emma:confidence="0">
                  <emma:literal>55=15 ^</emma:literal>
                </emma:interpretation>
              </emma:one-of>
            </emma:emma>
          </inkml:annotationXML>
          <inkml:trace contextRef="#ctx0" brushRef="#br0" timeOffset="75915.3421">12065 1084,'0'0,"0"0,0 27,0-1,0-26,0 53,0 0,0 0,0 0,0 0,-27 0,27 0,0-1,27 1,-27-26,-27 26,27-27,0 1,0-27,0 26,0 1,0-27,0 0,0 26,0-26,0 0</inkml:trace>
          <inkml:trace contextRef="#ctx0" brushRef="#br0" timeOffset="76795.3924">12911 873,'-26'0,"26"0,0 0,0 0,-27 0,-26 0,27 26,-27-26,0 26,27-26,-27 27,53-27,-27 26,27-26,0 27,0-1,0 1,0 26,0-27,0 27,0-26,0-1,0 27,0-27,0 1,0-27,-26 26,26-26,0 0,0 0,0-26,26 26,-26 0,27-27,-27 1,53-1,-27 1,27 0,-27 26,27 0,0 0,0 0,-26 0,-1 0,27 26,-27 0,-26 1,27-1,-1 27,-26-26,0 26,-26 0,-1-1,1-25,-27 26,27-27,-27 1,0-27,0 26,0-26,0 0,53 0,0 0</inkml:trace>
          <inkml:trace contextRef="#ctx0" brushRef="#br0" timeOffset="82726.7317">13361 1587,'0'0,"26"0,-26 26,27-26,-27 0,26 0,1 0,-1 0,1 0,26 0,-27 0,1 0,-1 0,-26 0,26 0,-26 0,0 0,0 0,0 0,0 0,0-26,0 26,0-27,0 27,0-26,0 0,-26-1,52 1,-26-1,0-26,0 27,0-1,27-26,-27 27,26-27,1 0,-27 27,26-1,1-26,-1 27,1-1,-1 1,1 26,-1-27,1 27,-1 0,0 0,1 0,-1 0,1 0,-1 27,-26-1,27-26,-1 27,1 26,-1-27,-26 1,0-1,27 27,-27-26,0-1,0 27,0-27,0 27,0-26,-27-1,27 1,0 26,0-27,-26-26,26 26,0-26,0 27,0-27,0 0,0 0,0 0,0 0,0 0,0 26,0-26,0 0,26 0,-26 0,27 0,-1-26,0 26,1 0,-1 0,1 0,-1-27,-26 27,27 0,-27 0,0 0</inkml:trace>
          <inkml:trace contextRef="#ctx0" brushRef="#br0" timeOffset="48109.7515">8598 1904,'0'27,"0"-27,-26 0,0 26,-27-26,0 27,0-27,0 26,0-26,0 0,0 27,27-27,-1 26,1-26,26 0,0 0,-27 0,27 0,0 0,0 27,0-1,0 1,-26-1,26 0,0 27,-27-26,1-1,26 27,-27-26,1-1,26-26,-26 27,26-27,0 0,0 0,0-27,26 27,0 0,-26-26,27-1,-1 27,1 0,-1 0,1 0,26 0,-27 27,1-1,-1 1,1-1,-1 1,-26-1,0 0,0 1,0 26,-26-27,-1 1,1-1,-1 1,-26-27,27 26,-27-26,26 27,1-27,-1 0,27 0,0 0,0 0,0 0</inkml:trace>
          <inkml:trace contextRef="#ctx0" brushRef="#br0" timeOffset="48826.7924">8995 2539,'0'0,"0"0,0 0,0 0,0 0,0-26,0 26,0-26,0-27,27 26,-27-26,0 27,26-27,1 0,-1 0,1-26,-1 26,1 0,-1 26,0-26,1 27,-27 0,26 26,-26 0,27 0,-27 0,26 26,-26-26,27 26,-27 27,26-26,-26 26,27 0,-27-27,26 27,-26 0,0-27,27 27,-27-26,0-1,26 1,-26-1,0 1,0-27,0 26,0-26,0 0,0 0,0 0,0 0</inkml:trace>
          <inkml:trace contextRef="#ctx0" brushRef="#br0" timeOffset="49174.8126">9101 2195,'0'0,"0"0,0 0,0 0,0 0,0 0,0-26,27 26,-1 26,1-26,25 0,-25 0,26 0,-27 27,27-27,-26 0,-1 0,1 26,-27-26,0 0,0 0</inkml:trace>
          <inkml:trace contextRef="#ctx0" brushRef="#br0" timeOffset="55082.1505">10795 1322,'0'0,"0"0,0 0,0 0,0 0,0 0,0 0,26 0,0 27,1-27,-1 0,1 0,26 0,0 26,0-26,-27 0,27 0,0 0,0 0,-27 0,1 0,-1 0,1 0,-1 0,-26 0,0 0,0 0,0 0</inkml:trace>
          <inkml:trace contextRef="#ctx0" brushRef="#br0" timeOffset="55563.178">10636 1746,'0'0,"0"0,0 0,0 0,26 0,-26 26,27-26,26 0,-27 0,27 0,0 0,0 0,0 0,0 0,0 0,-1 0,1 0,0 0,-26 27,26-27,-27 0,-26 0,27 0,-27 0,0 0,0 0,0 0,0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3-04T14:45:18.0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ED9E1B-88C7-4A4A-8862-C1FB9B3F2ED7}" emma:medium="tactile" emma:mode="ink">
          <msink:context xmlns:msink="http://schemas.microsoft.com/ink/2010/main" type="inkDrawing" rotatedBoundingBox="15583,12323 18228,12179 18230,12229 15586,12373" semanticType="underline" shapeName="Other">
            <msink:sourceLink direction="with" ref="{5394FB51-D130-4ABE-BA04-08BA9436AEBA}"/>
          </msink:context>
        </emma:interpretation>
      </emma:emma>
    </inkml:annotationXML>
    <inkml:trace contextRef="#ctx0" brushRef="#br0">0 132,'0'0,"0"0,0 0,0 0,0 0,0 0,26 0,-26 0,27 0,-1 0,0 0,1 0,-1 0,1 0,-1 0,27 0,-26 0,26 0,-27 0,27 0,0 0,-27 0,27 0,-26 0,26 0,-27 0,27 0,-27 0,27 0,-26-26,26 26,0 0,0 0,-27 0,27 0,0 0,-27 0,27 0,-26 0,26 0,-27 0,27-27,-27 27,27 0,-26 0,26 0,0-26,-27 26,27 0,0 0,-27 0,27 0,-26 0,26-27,0 27,-27 0,27 0,-27 0,27 0,-26 0,26 0,-27 0,27 0,-26 0,-1 0,0 0,27 0,-26 0,-1 0,27 0,-26 0,-1 0,1 0,-1 0,1 0,-27-26,26 26,-26 0,0 0,0 0,0 0,0 0,26 0,-26 0,0 0,0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9079-6B82-43AD-B29C-67C4166BF5D7}" type="datetimeFigureOut">
              <a:rPr lang="en-CA" smtClean="0"/>
              <a:pPr/>
              <a:t>19/02/2015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7B13-9D51-4F71-9FE3-8F3D1CFB6C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30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7B13-9D51-4F71-9FE3-8F3D1CFB6C3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5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1469683-F122-4876-84F6-87A59B5B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0BCC53-DF07-4CFC-B294-BE1595590291}" type="datetimeFigureOut">
              <a:rPr lang="en-US" smtClean="0"/>
              <a:pPr/>
              <a:t>2/19/2015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0.emf"/><Relationship Id="rId18" Type="http://schemas.openxmlformats.org/officeDocument/2006/relationships/customXml" Target="../ink/ink9.xm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17" Type="http://schemas.openxmlformats.org/officeDocument/2006/relationships/image" Target="../media/image2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5.xml"/><Relationship Id="rId19" Type="http://schemas.openxmlformats.org/officeDocument/2006/relationships/image" Target="../media/image23.emf"/><Relationship Id="rId4" Type="http://schemas.openxmlformats.org/officeDocument/2006/relationships/customXml" Target="../ink/ink2.xml"/><Relationship Id="rId9" Type="http://schemas.openxmlformats.org/officeDocument/2006/relationships/image" Target="../media/image18.emf"/><Relationship Id="rId14" Type="http://schemas.openxmlformats.org/officeDocument/2006/relationships/customXml" Target="../ink/ink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34.emf"/><Relationship Id="rId14" Type="http://schemas.openxmlformats.org/officeDocument/2006/relationships/customXml" Target="../ink/ink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icle19.com/shockwave/oz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Chapter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480048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Ohm’s law describes the relationship of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current, voltage, and resistance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Producing Voltage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Electrochemical cell </a:t>
            </a:r>
            <a:r>
              <a:rPr lang="en-US" dirty="0" smtClean="0">
                <a:solidFill>
                  <a:srgbClr val="FF0000"/>
                </a:solidFill>
              </a:rPr>
              <a:t>– a device used to convert chemical energy into electrical energy stored in charges; chemical energy separates the positive and negative charges.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Battery</a:t>
            </a:r>
            <a:r>
              <a:rPr lang="en-US" dirty="0" smtClean="0">
                <a:solidFill>
                  <a:srgbClr val="FF0000"/>
                </a:solidFill>
              </a:rPr>
              <a:t> – a series of electrochemical cells connected together.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everyday life (and in the previous slides), we incorrectly use the word battery for an electrochemical cell. Let’s put an end to the madness!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Electrochemical cell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A battery has two terminals called </a:t>
            </a:r>
            <a:r>
              <a:rPr lang="en-CA" sz="2800" i="1" u="sng" dirty="0" smtClean="0">
                <a:solidFill>
                  <a:srgbClr val="FF0000"/>
                </a:solidFill>
              </a:rPr>
              <a:t>electrodes</a:t>
            </a:r>
            <a:r>
              <a:rPr lang="en-CA" sz="2800" dirty="0" smtClean="0">
                <a:solidFill>
                  <a:srgbClr val="FF0000"/>
                </a:solidFill>
              </a:rPr>
              <a:t>, one is negative, the other positive. </a:t>
            </a:r>
            <a:endParaRPr lang="en-CA" sz="2800" u="sng" dirty="0" smtClean="0">
              <a:solidFill>
                <a:srgbClr val="FF0000"/>
              </a:solidFill>
            </a:endParaRPr>
          </a:p>
          <a:p>
            <a:r>
              <a:rPr lang="en-CA" sz="2800" dirty="0" smtClean="0">
                <a:solidFill>
                  <a:srgbClr val="FF0000"/>
                </a:solidFill>
              </a:rPr>
              <a:t>The electrodes are placed</a:t>
            </a:r>
          </a:p>
          <a:p>
            <a:pPr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    in an </a:t>
            </a:r>
            <a:r>
              <a:rPr lang="en-CA" sz="2800" i="1" u="sng" dirty="0" smtClean="0">
                <a:solidFill>
                  <a:srgbClr val="FF0000"/>
                </a:solidFill>
              </a:rPr>
              <a:t>electrolyte</a:t>
            </a:r>
            <a:r>
              <a:rPr lang="en-CA" sz="2800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    a substance (liquid or </a:t>
            </a:r>
          </a:p>
          <a:p>
            <a:pPr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    paste) that conducts </a:t>
            </a:r>
          </a:p>
          <a:p>
            <a:pPr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    electricity. </a:t>
            </a:r>
            <a:endParaRPr lang="en-CA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electrochemical cell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514600"/>
            <a:ext cx="360429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62300" y="190500"/>
            <a:ext cx="7467600" cy="1143000"/>
          </a:xfrm>
        </p:spPr>
        <p:txBody>
          <a:bodyPr/>
          <a:lstStyle/>
          <a:p>
            <a:r>
              <a:rPr lang="en-CA" dirty="0" smtClean="0"/>
              <a:t>Figure 8.5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8.2: Electric Circuits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CA" u="sng" dirty="0" smtClean="0">
                <a:solidFill>
                  <a:srgbClr val="FF0000"/>
                </a:solidFill>
              </a:rPr>
              <a:t>Electric circuit </a:t>
            </a:r>
            <a:r>
              <a:rPr lang="en-CA" dirty="0" smtClean="0">
                <a:solidFill>
                  <a:srgbClr val="FF0000"/>
                </a:solidFill>
              </a:rPr>
              <a:t>– a complete pathway that allows electrons to flow.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It has four main parts: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CA" i="1" u="sng" dirty="0" smtClean="0">
                <a:solidFill>
                  <a:srgbClr val="FF0000"/>
                </a:solidFill>
              </a:rPr>
              <a:t>Source</a:t>
            </a:r>
            <a:r>
              <a:rPr lang="en-CA" dirty="0" smtClean="0">
                <a:solidFill>
                  <a:srgbClr val="FF0000"/>
                </a:solidFill>
              </a:rPr>
              <a:t> of electrical energy (ex. A battery).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And electrical </a:t>
            </a:r>
            <a:r>
              <a:rPr lang="en-CA" i="1" u="sng" dirty="0" smtClean="0">
                <a:solidFill>
                  <a:srgbClr val="FF0000"/>
                </a:solidFill>
              </a:rPr>
              <a:t>load</a:t>
            </a:r>
            <a:r>
              <a:rPr lang="en-CA" dirty="0" smtClean="0">
                <a:solidFill>
                  <a:srgbClr val="FF0000"/>
                </a:solidFill>
              </a:rPr>
              <a:t> (something to use the energy).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A </a:t>
            </a:r>
            <a:r>
              <a:rPr lang="en-CA" i="1" u="sng" dirty="0" smtClean="0">
                <a:solidFill>
                  <a:srgbClr val="FF0000"/>
                </a:solidFill>
              </a:rPr>
              <a:t>switch</a:t>
            </a:r>
            <a:r>
              <a:rPr lang="en-CA" dirty="0" smtClean="0">
                <a:solidFill>
                  <a:srgbClr val="FF0000"/>
                </a:solidFill>
              </a:rPr>
              <a:t> to turn the circuit on and off.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A conductor that allows the electricity to flow through (ex. wires).</a:t>
            </a:r>
          </a:p>
          <a:p>
            <a:pPr marL="962406" lvl="1" indent="-51435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Electric circuits,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 smtClean="0">
                <a:solidFill>
                  <a:srgbClr val="FF0000"/>
                </a:solidFill>
              </a:rPr>
              <a:t>Electric current </a:t>
            </a:r>
            <a:r>
              <a:rPr lang="en-CA" sz="2800" dirty="0" smtClean="0">
                <a:solidFill>
                  <a:srgbClr val="FF0000"/>
                </a:solidFill>
              </a:rPr>
              <a:t>– the flow of electricity through a conductor; think of it as being similar to the flow of cars on a busy highway or the flow of water in a river.</a:t>
            </a:r>
          </a:p>
          <a:p>
            <a:endParaRPr lang="en-CA" sz="2800" dirty="0" smtClean="0">
              <a:solidFill>
                <a:srgbClr val="FF0000"/>
              </a:solidFill>
            </a:endParaRPr>
          </a:p>
          <a:p>
            <a:r>
              <a:rPr lang="en-CA" sz="2800" u="sng" dirty="0" smtClean="0">
                <a:solidFill>
                  <a:srgbClr val="FF0000"/>
                </a:solidFill>
              </a:rPr>
              <a:t>Ampere (A)</a:t>
            </a:r>
            <a:r>
              <a:rPr lang="en-CA" sz="2800" dirty="0" smtClean="0">
                <a:solidFill>
                  <a:srgbClr val="FF0000"/>
                </a:solidFill>
              </a:rPr>
              <a:t> – the unit of measurement of electric current. Also called amps. 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Electric circuits,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It is important to remember that electric potential is provided by the source and “used” by the circuit elements. There is only so much voltage to go around so this causes a </a:t>
            </a:r>
            <a:r>
              <a:rPr lang="en-CA" i="1" u="sng" dirty="0" smtClean="0">
                <a:solidFill>
                  <a:srgbClr val="FF0000"/>
                </a:solidFill>
              </a:rPr>
              <a:t>voltage drop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Voltage drop – the loss of voltage across loads in a circuit. 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09900" y="1714500"/>
            <a:ext cx="7467600" cy="1143000"/>
          </a:xfrm>
        </p:spPr>
        <p:txBody>
          <a:bodyPr/>
          <a:lstStyle/>
          <a:p>
            <a:r>
              <a:rPr lang="en-CA" dirty="0" smtClean="0"/>
              <a:t>Energy around a circuit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6934200" cy="64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362200"/>
            <a:ext cx="8686800" cy="419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3" descr="circuit symbols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8712770" cy="3191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Electric Circuit diagrams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Electric circuits can be represented symbolically: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7" name="Picture 6" descr="circuit symbols_1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562600"/>
            <a:ext cx="1828800" cy="505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4953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ammeter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105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ammeter</a:t>
            </a:r>
            <a:endParaRPr lang="en-US" dirty="0"/>
          </a:p>
        </p:txBody>
      </p:sp>
      <p:pic>
        <p:nvPicPr>
          <p:cNvPr id="10" name="Picture 9" descr="resistance symbol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5486400"/>
            <a:ext cx="1759675" cy="560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548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ammeter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resistor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Let’s draw some circuit diagrams!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858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Activity 8-2B page 263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3505200" cy="33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2590800"/>
            <a:ext cx="4343400" cy="3505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5636" y="1714500"/>
            <a:ext cx="4572000" cy="3505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79700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4741664" y="663475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Energy</a:t>
            </a:r>
            <a:r>
              <a:rPr lang="en-US" dirty="0" smtClean="0">
                <a:solidFill>
                  <a:srgbClr val="FF0000"/>
                </a:solidFill>
              </a:rPr>
              <a:t> – the ability to do work.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Potential Energy </a:t>
            </a:r>
            <a:r>
              <a:rPr lang="en-US" dirty="0" smtClean="0">
                <a:solidFill>
                  <a:srgbClr val="FF0000"/>
                </a:solidFill>
              </a:rPr>
              <a:t>– the energy stored in an object.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kind of energy may be found in a battery or in other places like a stretched rubber band or a rock on top of  a hill. Both objects have the potential to be put into motion.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447800"/>
            <a:ext cx="4343400" cy="3505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0259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Electrical Energy Sources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Friction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Rubbing two materials together separates charge (one becomes negative, the other becomes positive). The work done by rubbing is converted into the electrical energy stored in the separated charge.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Electrical Energy Sources,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Piezoelectric crystals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‘</a:t>
            </a:r>
            <a:r>
              <a:rPr lang="en-CA" dirty="0" err="1" smtClean="0">
                <a:solidFill>
                  <a:srgbClr val="FF0000"/>
                </a:solidFill>
              </a:rPr>
              <a:t>piezo</a:t>
            </a:r>
            <a:r>
              <a:rPr lang="en-CA" dirty="0" smtClean="0">
                <a:solidFill>
                  <a:srgbClr val="FF0000"/>
                </a:solidFill>
              </a:rPr>
              <a:t>’ = push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When certain types of crystals are pushed or squeezed, positive and negative charges separate on either side of the crystal. 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In a barbeque lighter, quartz is squeezed. Then a small hammer hits the crystal, generating a burst of thousands of volts of electricity. 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Electrical </a:t>
            </a:r>
            <a:r>
              <a:rPr lang="en-CA" dirty="0">
                <a:solidFill>
                  <a:srgbClr val="FF0000"/>
                </a:solidFill>
              </a:rPr>
              <a:t>Energy Sources,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Photoelectrical cells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Used in solar panels and many calculators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Made of silicon which is a semi-conductor.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When light hits the cell, some of the light breaks electrons off the surface. This separation of electrons causes electrical energy.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Electrical Energy Sources,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Thermocouples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Transforms electrical into heat energy.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Consists of a loops of two wire of different metals joined at both ends. If one end of the loop is heated or cooled, charge is separated and a voltage is created across the thermocouple.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Electrical Energy Source,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Generators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They work on the principle that when a wire moves close to a magnet or a magnet moves close to a wire, a voltage is created across the wire. 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All you need is an energy source to move the wire or the magnet. 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In NL, we use hydroelectric energy – the movement of water creates electric energy.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8.3: Resistance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05800" cy="5562600"/>
          </a:xfrm>
        </p:spPr>
        <p:txBody>
          <a:bodyPr>
            <a:normAutofit/>
          </a:bodyPr>
          <a:lstStyle/>
          <a:p>
            <a:r>
              <a:rPr lang="en-CA" sz="2800" u="sng" dirty="0" smtClean="0">
                <a:solidFill>
                  <a:srgbClr val="FF0000"/>
                </a:solidFill>
              </a:rPr>
              <a:t>Electrical resistance </a:t>
            </a:r>
            <a:r>
              <a:rPr lang="en-CA" sz="2800" dirty="0" smtClean="0">
                <a:solidFill>
                  <a:srgbClr val="FF0000"/>
                </a:solidFill>
              </a:rPr>
              <a:t>– A property of any material that slows down the flow of electrons and converts electrical energy into other forms of energy.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Ex:  In high resistance wire in light bulbs (aka the filament), the energy is converted to heat and light</a:t>
            </a:r>
          </a:p>
          <a:p>
            <a:pPr lvl="1"/>
            <a:endParaRPr lang="en-CA" sz="2400" dirty="0" smtClean="0">
              <a:solidFill>
                <a:srgbClr val="FF0000"/>
              </a:solidFill>
            </a:endParaRPr>
          </a:p>
          <a:p>
            <a:r>
              <a:rPr lang="en-CA" sz="2800" u="sng" dirty="0" smtClean="0">
                <a:solidFill>
                  <a:srgbClr val="FF0000"/>
                </a:solidFill>
              </a:rPr>
              <a:t>Resistor</a:t>
            </a:r>
            <a:r>
              <a:rPr lang="en-CA" sz="2800" dirty="0" smtClean="0">
                <a:solidFill>
                  <a:srgbClr val="FF0000"/>
                </a:solidFill>
              </a:rPr>
              <a:t> – a device that is used to control the flow of electricity. By adding a resistor to a circuit, the current decreases. </a:t>
            </a:r>
          </a:p>
          <a:p>
            <a:endParaRPr lang="en-CA" sz="2800" dirty="0" smtClean="0">
              <a:solidFill>
                <a:srgbClr val="FF0000"/>
              </a:solidFill>
            </a:endParaRPr>
          </a:p>
          <a:p>
            <a:r>
              <a:rPr lang="en-CA" sz="2800" dirty="0" smtClean="0">
                <a:solidFill>
                  <a:srgbClr val="FF0000"/>
                </a:solidFill>
              </a:rPr>
              <a:t>Ohm (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CA" sz="2800" dirty="0" smtClean="0">
                <a:solidFill>
                  <a:srgbClr val="FF0000"/>
                </a:solidFill>
                <a:cs typeface="Arial"/>
              </a:rPr>
              <a:t>) – the unit for measuring resistance.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Resistance, cont’d.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0000"/>
                </a:solidFill>
              </a:rPr>
              <a:t>4 main factors that affect the resistance of a wire:</a:t>
            </a:r>
          </a:p>
          <a:p>
            <a:pPr marL="777240" lvl="2" indent="-457200"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Length</a:t>
            </a:r>
          </a:p>
          <a:p>
            <a:pPr marL="1051560" lvl="3" indent="-457200">
              <a:buSzPct val="80000"/>
            </a:pPr>
            <a:r>
              <a:rPr lang="en-US" dirty="0" smtClean="0">
                <a:solidFill>
                  <a:srgbClr val="FF0000"/>
                </a:solidFill>
              </a:rPr>
              <a:t>the longer the wire, the greater the resistance</a:t>
            </a:r>
          </a:p>
          <a:p>
            <a:pPr marL="1051560" lvl="3" indent="-457200">
              <a:buSzPct val="8000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777240" lvl="2" indent="-457200"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Diameter</a:t>
            </a:r>
          </a:p>
          <a:p>
            <a:pPr marL="1051560" lvl="3" indent="-457200">
              <a:buSzPct val="80000"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thin wire has more resistance than a thick wire.</a:t>
            </a:r>
          </a:p>
          <a:p>
            <a:pPr marL="1051560" lvl="3" indent="-457200">
              <a:buSzPct val="80000"/>
            </a:pPr>
            <a:endParaRPr lang="en-US" dirty="0" smtClean="0">
              <a:solidFill>
                <a:srgbClr val="FF0000"/>
              </a:solidFill>
            </a:endParaRPr>
          </a:p>
          <a:p>
            <a:pPr marL="777240" lvl="2" indent="-457200"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Type</a:t>
            </a:r>
          </a:p>
          <a:p>
            <a:pPr marL="1051560" lvl="3" indent="-457200">
              <a:buSzPct val="80000"/>
            </a:pPr>
            <a:r>
              <a:rPr lang="en-US" dirty="0" smtClean="0">
                <a:solidFill>
                  <a:srgbClr val="FF0000"/>
                </a:solidFill>
              </a:rPr>
              <a:t>Different materials have different resistances</a:t>
            </a:r>
          </a:p>
          <a:p>
            <a:pPr marL="1051560" lvl="3" indent="-457200">
              <a:buSzPct val="80000"/>
            </a:pPr>
            <a:endParaRPr lang="en-US" dirty="0" smtClean="0">
              <a:solidFill>
                <a:srgbClr val="FF0000"/>
              </a:solidFill>
            </a:endParaRPr>
          </a:p>
          <a:p>
            <a:pPr marL="777240" lvl="2" indent="-457200"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pPr marL="1051560" lvl="3" indent="-457200">
              <a:buSzPct val="80000"/>
            </a:pPr>
            <a:r>
              <a:rPr lang="en-US" dirty="0" smtClean="0">
                <a:solidFill>
                  <a:srgbClr val="FF0000"/>
                </a:solidFill>
              </a:rPr>
              <a:t>A hot wire has more resistance than a cold wire.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Ohm’s Law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Resistance, current and voltage are related in such a way so that: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V = I x R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 = V ÷ I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I = V ÷ R</a:t>
            </a:r>
          </a:p>
          <a:p>
            <a:pPr lvl="1"/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R – Resistance (ohms -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CA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V – Voltage (volts - V)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I – Current (amperes – A)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Ohm’s Law,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This information can be organized into a triangle: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447800" y="2438400"/>
            <a:ext cx="5715000" cy="3962400"/>
          </a:xfrm>
          <a:prstGeom prst="triangle">
            <a:avLst>
              <a:gd name="adj" fmla="val 498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4648200"/>
            <a:ext cx="327660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67200" y="4648200"/>
            <a:ext cx="0" cy="17526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32766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0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endParaRPr lang="en-CA" sz="7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0292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0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endParaRPr lang="en-CA" sz="7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0292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endParaRPr lang="en-CA" sz="7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Energy,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Electric Potential Energy-</a:t>
            </a:r>
            <a:r>
              <a:rPr lang="en-US" dirty="0" smtClean="0">
                <a:solidFill>
                  <a:srgbClr val="FF0000"/>
                </a:solidFill>
              </a:rPr>
              <a:t> the potential energy stored in batteries.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general, the bigger the battery, the more electric potential energy it has stored inside of it. A bigger battery will last longer than a smaller one because it has more space to store the energy.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238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Ohm’s Law,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Let’s practice some problems:</a:t>
            </a:r>
          </a:p>
          <a:p>
            <a:endParaRPr lang="en-CA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 	1. The current through a load is in a circuit is 5.0 A. If the potential difference across the load is 75 V, what is the resistance of the load?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838295" y="2941275"/>
              <a:ext cx="1019520" cy="33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6415" y="2929395"/>
                <a:ext cx="1043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152575" y="3371835"/>
              <a:ext cx="2553120" cy="8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40695" y="3359955"/>
                <a:ext cx="2576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057855" y="904755"/>
              <a:ext cx="1067040" cy="45765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45975" y="892873"/>
                <a:ext cx="1090800" cy="48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590535" y="4256445"/>
              <a:ext cx="1514880" cy="482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78655" y="4244565"/>
                <a:ext cx="15386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1133415" y="4086165"/>
              <a:ext cx="1362600" cy="1467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21535" y="4074285"/>
                <a:ext cx="138636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1571535" y="4791045"/>
              <a:ext cx="248040" cy="733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59655" y="4779165"/>
                <a:ext cx="27180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/>
              <p14:cNvContentPartPr/>
              <p14:nvPr/>
            </p14:nvContentPartPr>
            <p14:xfrm>
              <a:off x="1465335" y="4752885"/>
              <a:ext cx="768960" cy="591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53455" y="4741005"/>
                <a:ext cx="7927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3410055" y="4000395"/>
              <a:ext cx="4677120" cy="90549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398175" y="3988514"/>
                <a:ext cx="4700880" cy="92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/>
              <p14:cNvContentPartPr/>
              <p14:nvPr/>
            </p14:nvContentPartPr>
            <p14:xfrm>
              <a:off x="5610375" y="4391085"/>
              <a:ext cx="952560" cy="48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598495" y="4379205"/>
                <a:ext cx="9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/>
              <p14:cNvContentPartPr/>
              <p14:nvPr/>
            </p14:nvContentPartPr>
            <p14:xfrm>
              <a:off x="2886255" y="3800595"/>
              <a:ext cx="1390680" cy="16353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874375" y="3788708"/>
                <a:ext cx="1414440" cy="1873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Ohm’s Law,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rgbClr val="FF0000"/>
                </a:solidFill>
              </a:rPr>
              <a:t>2. The resistance of a load in a circuit is 10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CA" dirty="0" smtClean="0">
                <a:solidFill>
                  <a:srgbClr val="FF0000"/>
                </a:solidFill>
              </a:rPr>
              <a:t>. If the current is 1.2 A, what is the voltage across the load?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71735" y="1933005"/>
              <a:ext cx="1152720" cy="3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59855" y="1921125"/>
                <a:ext cx="1176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219775" y="1267005"/>
              <a:ext cx="276480" cy="352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07895" y="1255125"/>
                <a:ext cx="3002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6381855" y="1933725"/>
              <a:ext cx="810000" cy="34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369975" y="1921845"/>
                <a:ext cx="833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534215" y="1257285"/>
              <a:ext cx="314640" cy="267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22335" y="1245405"/>
                <a:ext cx="3384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314415" y="2777565"/>
              <a:ext cx="4754880" cy="2128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02535" y="2765685"/>
                <a:ext cx="4778640" cy="21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2505015" y="2291565"/>
              <a:ext cx="810000" cy="3960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3135" y="2279685"/>
                <a:ext cx="833760" cy="41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Ohm’s Law,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rgbClr val="FF0000"/>
                </a:solidFill>
              </a:rPr>
              <a:t>3. A 120 V potential difference is measured across a load that has a resistance of 30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CA" dirty="0" smtClean="0">
                <a:solidFill>
                  <a:srgbClr val="FF0000"/>
                </a:solidFill>
              </a:rPr>
              <a:t>. What current is moving through this load?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819215" y="1913940"/>
              <a:ext cx="2267280" cy="7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07335" y="1902060"/>
                <a:ext cx="2291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590615" y="1400220"/>
              <a:ext cx="305280" cy="257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8735" y="1388340"/>
                <a:ext cx="329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533375" y="2276100"/>
              <a:ext cx="1972080" cy="45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21495" y="2264220"/>
                <a:ext cx="1995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504855" y="3571740"/>
              <a:ext cx="286200" cy="343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92975" y="3559860"/>
                <a:ext cx="309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533975" y="3540780"/>
              <a:ext cx="1200600" cy="316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22095" y="3528900"/>
                <a:ext cx="1224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495135" y="2314620"/>
              <a:ext cx="6744240" cy="19911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83255" y="2302740"/>
                <a:ext cx="6768000" cy="20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4950855" y="3998340"/>
              <a:ext cx="2222640" cy="17388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938975" y="3986460"/>
                <a:ext cx="2246400" cy="176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Ohm’s Law, cont’d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b="1" dirty="0" smtClean="0">
                <a:solidFill>
                  <a:srgbClr val="FF0000"/>
                </a:solidFill>
              </a:rPr>
              <a:t>Converting Prefixes</a:t>
            </a:r>
            <a:r>
              <a:rPr lang="en-CA" dirty="0" smtClean="0">
                <a:solidFill>
                  <a:srgbClr val="FF0000"/>
                </a:solidFill>
              </a:rPr>
              <a:t>: Prefixes are used to indicate the magnitude of a value.</a:t>
            </a:r>
          </a:p>
          <a:p>
            <a:pPr>
              <a:buNone/>
            </a:pPr>
            <a:r>
              <a:rPr lang="en-CA" i="1" dirty="0" err="1" smtClean="0">
                <a:solidFill>
                  <a:srgbClr val="FF0000"/>
                </a:solidFill>
              </a:rPr>
              <a:t>milli</a:t>
            </a:r>
            <a:r>
              <a:rPr lang="en-CA" i="1" dirty="0" smtClean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(m) represents one-thousandth (EX. 25 </a:t>
            </a:r>
            <a:r>
              <a:rPr lang="en-CA" dirty="0" err="1" smtClean="0">
                <a:solidFill>
                  <a:srgbClr val="FF0000"/>
                </a:solidFill>
              </a:rPr>
              <a:t>mA</a:t>
            </a:r>
            <a:r>
              <a:rPr lang="en-CA" dirty="0" smtClean="0">
                <a:solidFill>
                  <a:srgbClr val="FF0000"/>
                </a:solidFill>
              </a:rPr>
              <a:t> = 0.025 A)</a:t>
            </a:r>
          </a:p>
          <a:p>
            <a:pPr>
              <a:buNone/>
            </a:pPr>
            <a:r>
              <a:rPr lang="en-CA" i="1" dirty="0" smtClean="0">
                <a:solidFill>
                  <a:srgbClr val="FF0000"/>
                </a:solidFill>
              </a:rPr>
              <a:t>kilo</a:t>
            </a:r>
            <a:r>
              <a:rPr lang="en-CA" dirty="0" smtClean="0">
                <a:solidFill>
                  <a:srgbClr val="FF0000"/>
                </a:solidFill>
              </a:rPr>
              <a:t> (k) represents on thousand (EX. 5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 = 5000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Mega </a:t>
            </a:r>
            <a:r>
              <a:rPr lang="en-US" dirty="0" smtClean="0">
                <a:solidFill>
                  <a:srgbClr val="FF0000"/>
                </a:solidFill>
              </a:rPr>
              <a:t>(M) represents one million (EX 12 MV = 12 000 000 V)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When solving a problem when some of the units contain prefixes, first convert the prefixes before you do you calculation)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Example: What is the voltage across a 12 k</a:t>
            </a:r>
            <a:r>
              <a:rPr lang="el-GR" dirty="0" smtClean="0">
                <a:solidFill>
                  <a:srgbClr val="FF0000"/>
                </a:solidFill>
              </a:rPr>
              <a:t> Ω</a:t>
            </a:r>
            <a:r>
              <a:rPr lang="en-US" dirty="0" smtClean="0">
                <a:solidFill>
                  <a:srgbClr val="FF0000"/>
                </a:solidFill>
              </a:rPr>
              <a:t> load that allows a current of 6 </a:t>
            </a:r>
            <a:r>
              <a:rPr lang="en-US" dirty="0" err="1" smtClean="0">
                <a:solidFill>
                  <a:srgbClr val="FF0000"/>
                </a:solidFill>
              </a:rPr>
              <a:t>mA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Answer: 	V = IR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   = (6 </a:t>
            </a:r>
            <a:r>
              <a:rPr lang="en-US" dirty="0" err="1" smtClean="0">
                <a:solidFill>
                  <a:srgbClr val="FF0000"/>
                </a:solidFill>
              </a:rPr>
              <a:t>mA</a:t>
            </a:r>
            <a:r>
              <a:rPr lang="en-US" dirty="0" smtClean="0">
                <a:solidFill>
                  <a:srgbClr val="FF0000"/>
                </a:solidFill>
              </a:rPr>
              <a:t>)(12 k</a:t>
            </a:r>
            <a:r>
              <a:rPr lang="el-GR" dirty="0" smtClean="0">
                <a:solidFill>
                  <a:srgbClr val="FF0000"/>
                </a:solidFill>
              </a:rPr>
              <a:t> Ω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   = (0.006 A)(12 000</a:t>
            </a:r>
            <a:r>
              <a:rPr lang="el-GR" dirty="0" smtClean="0">
                <a:solidFill>
                  <a:srgbClr val="FF0000"/>
                </a:solidFill>
              </a:rPr>
              <a:t> Ω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   = 72 V</a:t>
            </a:r>
            <a:r>
              <a:rPr lang="en-CA" i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Resistor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Codes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Resistors are marked with </a:t>
            </a:r>
            <a:r>
              <a:rPr lang="en-US" dirty="0" err="1" smtClean="0">
                <a:solidFill>
                  <a:srgbClr val="FF0000"/>
                </a:solidFill>
              </a:rPr>
              <a:t>coloured</a:t>
            </a:r>
            <a:r>
              <a:rPr lang="en-US" dirty="0" smtClean="0">
                <a:solidFill>
                  <a:srgbClr val="FF0000"/>
                </a:solidFill>
              </a:rPr>
              <a:t> bands which indicated the resistance.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First band- first digit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Second band – second digit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Third band – multiplier (x10</a:t>
            </a:r>
            <a:r>
              <a:rPr lang="en-US" baseline="30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Fourth band – accuracy (%)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952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62" y="152400"/>
            <a:ext cx="2743200" cy="18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7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Resistor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Codes,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Ex. Calculate the resistance of the following resistors: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3309937" cy="167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25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Resistor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Codes,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344348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58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Resistor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Codes,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0" y="1524000"/>
            <a:ext cx="34679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17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Demonstration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hlinkClick r:id="rId2"/>
              </a:rPr>
              <a:t>http://www.article19.com/shockwave/oz.htm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Core Lab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Resistors and Ohm’s Law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8-3D Resistors and Ohm’s Law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Energy,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where does the electric potential energy come from?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Answer: </a:t>
            </a:r>
            <a:r>
              <a:rPr lang="en-US" b="1" i="1" dirty="0" smtClean="0">
                <a:solidFill>
                  <a:srgbClr val="FF0000"/>
                </a:solidFill>
              </a:rPr>
              <a:t>Charge/number of electrons</a:t>
            </a:r>
            <a:r>
              <a:rPr lang="en-US" dirty="0" smtClean="0">
                <a:solidFill>
                  <a:srgbClr val="FF0000"/>
                </a:solidFill>
              </a:rPr>
              <a:t>. The electrons are in the battery and they ‘want’ to come out.</a:t>
            </a:r>
          </a:p>
        </p:txBody>
      </p:sp>
    </p:spTree>
    <p:extLst>
      <p:ext uri="{BB962C8B-B14F-4D97-AF65-F5344CB8AC3E}">
        <p14:creationId xmlns:p14="http://schemas.microsoft.com/office/powerpoint/2010/main" val="711895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Practice Questions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Page 282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#’s 1 - 4, 6, 7, 8, 9, 10 – 19, 24</a:t>
            </a:r>
            <a:r>
              <a:rPr lang="en-CA" smtClean="0">
                <a:solidFill>
                  <a:srgbClr val="FF0000"/>
                </a:solidFill>
              </a:rPr>
              <a:t>, 27 -- 33. 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Difference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Voltage</a:t>
            </a:r>
            <a:r>
              <a:rPr lang="en-US" dirty="0" smtClean="0">
                <a:solidFill>
                  <a:srgbClr val="FF0000"/>
                </a:solidFill>
              </a:rPr>
              <a:t> – the amount of ‘electric potential energy’ (stored energy) in one coulomb of charge.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Voltage is also known as “</a:t>
            </a:r>
            <a:r>
              <a:rPr lang="en-US" u="sng" dirty="0" smtClean="0">
                <a:solidFill>
                  <a:srgbClr val="FF0000"/>
                </a:solidFill>
              </a:rPr>
              <a:t>electric potential difference</a:t>
            </a:r>
            <a:r>
              <a:rPr lang="en-US" dirty="0" smtClean="0">
                <a:solidFill>
                  <a:srgbClr val="FF0000"/>
                </a:solidFill>
              </a:rPr>
              <a:t>.” Think of it as the difference in charge between the inside of a battery and the outside (which is neutral).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Difference,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Note: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closer electrons are together, the more energy they will have. Think of like poles of two magnets coming together and how the force gets larger the closer they get.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same is true for electrons. If you jam more and more electrons into a battery, they will all want to repel. This creates the force or </a:t>
            </a:r>
            <a:r>
              <a:rPr lang="en-US" b="1" i="1" dirty="0" smtClean="0">
                <a:solidFill>
                  <a:srgbClr val="FF0000"/>
                </a:solidFill>
              </a:rPr>
              <a:t>“potential difference” </a:t>
            </a:r>
            <a:r>
              <a:rPr lang="en-US" dirty="0" smtClean="0">
                <a:solidFill>
                  <a:srgbClr val="FF0000"/>
                </a:solidFill>
              </a:rPr>
              <a:t>inside the battery.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therearthnews.com/~/media/Images/MEN/Editorial/Articles/Magazine%20Articles/1973/01-01/Battery%20Restoration%20Improvised%20Insulation%20and%20Switchel%20Hints%20From%20CD%20Prewitt/five%20batteries%20-%20Fotolia_14355010_Subscription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908524" cy="37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Difference,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all of the 1.5V batteries, there is an equal amount of space between the electrons.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electrons in a 9V battery are closer together than in the 1.5V batteries. Meaning they have a greater potential difference.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06070" y="1794867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848945" y="199132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56102" y="1785937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71437" y="89297"/>
                </a:lnTo>
                <a:lnTo>
                  <a:pt x="80367" y="98227"/>
                </a:lnTo>
                <a:lnTo>
                  <a:pt x="89296" y="107157"/>
                </a:lnTo>
                <a:lnTo>
                  <a:pt x="98226" y="116086"/>
                </a:lnTo>
                <a:lnTo>
                  <a:pt x="98226" y="133946"/>
                </a:lnTo>
                <a:lnTo>
                  <a:pt x="107156" y="142875"/>
                </a:lnTo>
                <a:lnTo>
                  <a:pt x="116086" y="16073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98226" y="223242"/>
                </a:lnTo>
                <a:lnTo>
                  <a:pt x="89296" y="223242"/>
                </a:lnTo>
                <a:lnTo>
                  <a:pt x="80367" y="232172"/>
                </a:lnTo>
                <a:lnTo>
                  <a:pt x="71437" y="241102"/>
                </a:lnTo>
                <a:lnTo>
                  <a:pt x="53578" y="241102"/>
                </a:lnTo>
                <a:lnTo>
                  <a:pt x="44648" y="241102"/>
                </a:lnTo>
                <a:lnTo>
                  <a:pt x="26789" y="241102"/>
                </a:lnTo>
                <a:lnTo>
                  <a:pt x="17859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31086" y="1964531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06070" y="1777008"/>
            <a:ext cx="17861" cy="258962"/>
          </a:xfrm>
          <a:custGeom>
            <a:avLst/>
            <a:gdLst/>
            <a:ahLst/>
            <a:cxnLst/>
            <a:rect l="0" t="0" r="0" b="0"/>
            <a:pathLst>
              <a:path w="17861" h="258962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32171"/>
                </a:lnTo>
                <a:lnTo>
                  <a:pt x="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223992" y="1741289"/>
            <a:ext cx="133947" cy="241102"/>
          </a:xfrm>
          <a:custGeom>
            <a:avLst/>
            <a:gdLst/>
            <a:ahLst/>
            <a:cxnLst/>
            <a:rect l="0" t="0" r="0" b="0"/>
            <a:pathLst>
              <a:path w="133947" h="241102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25015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44649" y="205383"/>
                </a:lnTo>
                <a:lnTo>
                  <a:pt x="44649" y="214312"/>
                </a:lnTo>
                <a:lnTo>
                  <a:pt x="44649" y="223242"/>
                </a:lnTo>
                <a:lnTo>
                  <a:pt x="53578" y="223242"/>
                </a:lnTo>
                <a:lnTo>
                  <a:pt x="53578" y="232172"/>
                </a:lnTo>
                <a:lnTo>
                  <a:pt x="62508" y="232172"/>
                </a:lnTo>
                <a:lnTo>
                  <a:pt x="62508" y="241101"/>
                </a:lnTo>
                <a:lnTo>
                  <a:pt x="62508" y="241101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32172"/>
                </a:lnTo>
                <a:lnTo>
                  <a:pt x="80367" y="223242"/>
                </a:lnTo>
                <a:lnTo>
                  <a:pt x="80367" y="214312"/>
                </a:lnTo>
                <a:lnTo>
                  <a:pt x="89297" y="205383"/>
                </a:lnTo>
                <a:lnTo>
                  <a:pt x="89297" y="187523"/>
                </a:lnTo>
                <a:lnTo>
                  <a:pt x="98227" y="169664"/>
                </a:lnTo>
                <a:lnTo>
                  <a:pt x="98227" y="151805"/>
                </a:lnTo>
                <a:lnTo>
                  <a:pt x="107156" y="133945"/>
                </a:lnTo>
                <a:lnTo>
                  <a:pt x="107156" y="116086"/>
                </a:lnTo>
                <a:lnTo>
                  <a:pt x="116086" y="98226"/>
                </a:lnTo>
                <a:lnTo>
                  <a:pt x="116086" y="80367"/>
                </a:lnTo>
                <a:lnTo>
                  <a:pt x="125016" y="6250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97266" y="2116336"/>
            <a:ext cx="17860" cy="303610"/>
          </a:xfrm>
          <a:custGeom>
            <a:avLst/>
            <a:gdLst/>
            <a:ahLst/>
            <a:cxnLst/>
            <a:rect l="0" t="0" r="0" b="0"/>
            <a:pathLst>
              <a:path w="17860" h="303610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3217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8961"/>
                </a:lnTo>
                <a:lnTo>
                  <a:pt x="17859" y="267890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40141" y="2348508"/>
            <a:ext cx="8930" cy="35719"/>
          </a:xfrm>
          <a:custGeom>
            <a:avLst/>
            <a:gdLst/>
            <a:ahLst/>
            <a:cxnLst/>
            <a:rect l="0" t="0" r="0" b="0"/>
            <a:pathLst>
              <a:path w="8930" h="3571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56227" y="2107406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142875" y="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17859"/>
                </a:lnTo>
                <a:lnTo>
                  <a:pt x="116086" y="17859"/>
                </a:lnTo>
                <a:lnTo>
                  <a:pt x="98226" y="17859"/>
                </a:lnTo>
                <a:lnTo>
                  <a:pt x="89296" y="26789"/>
                </a:lnTo>
                <a:lnTo>
                  <a:pt x="8036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16086"/>
                </a:lnTo>
                <a:lnTo>
                  <a:pt x="80367" y="116086"/>
                </a:lnTo>
                <a:lnTo>
                  <a:pt x="89296" y="125016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25015" y="169664"/>
                </a:lnTo>
                <a:lnTo>
                  <a:pt x="133945" y="178594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33945" y="250031"/>
                </a:lnTo>
                <a:lnTo>
                  <a:pt x="125015" y="258961"/>
                </a:lnTo>
                <a:lnTo>
                  <a:pt x="116086" y="267891"/>
                </a:lnTo>
                <a:lnTo>
                  <a:pt x="116086" y="276820"/>
                </a:lnTo>
                <a:lnTo>
                  <a:pt x="107156" y="276820"/>
                </a:lnTo>
                <a:lnTo>
                  <a:pt x="98226" y="285750"/>
                </a:lnTo>
                <a:lnTo>
                  <a:pt x="80367" y="294680"/>
                </a:lnTo>
                <a:lnTo>
                  <a:pt x="71437" y="294680"/>
                </a:lnTo>
                <a:lnTo>
                  <a:pt x="62507" y="294680"/>
                </a:lnTo>
                <a:lnTo>
                  <a:pt x="44648" y="294680"/>
                </a:lnTo>
                <a:lnTo>
                  <a:pt x="35718" y="294680"/>
                </a:lnTo>
                <a:lnTo>
                  <a:pt x="26789" y="285750"/>
                </a:lnTo>
                <a:lnTo>
                  <a:pt x="17859" y="285750"/>
                </a:lnTo>
                <a:lnTo>
                  <a:pt x="17859" y="27682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79469" y="2098476"/>
            <a:ext cx="187524" cy="294681"/>
          </a:xfrm>
          <a:custGeom>
            <a:avLst/>
            <a:gdLst/>
            <a:ahLst/>
            <a:cxnLst/>
            <a:rect l="0" t="0" r="0" b="0"/>
            <a:pathLst>
              <a:path w="187524" h="294681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17859" y="107157"/>
                </a:lnTo>
                <a:lnTo>
                  <a:pt x="17859" y="125016"/>
                </a:lnTo>
                <a:lnTo>
                  <a:pt x="26789" y="133946"/>
                </a:lnTo>
                <a:lnTo>
                  <a:pt x="26789" y="151805"/>
                </a:lnTo>
                <a:lnTo>
                  <a:pt x="35719" y="169664"/>
                </a:lnTo>
                <a:lnTo>
                  <a:pt x="35719" y="187524"/>
                </a:lnTo>
                <a:lnTo>
                  <a:pt x="44648" y="205383"/>
                </a:lnTo>
                <a:lnTo>
                  <a:pt x="44648" y="214313"/>
                </a:lnTo>
                <a:lnTo>
                  <a:pt x="53578" y="232172"/>
                </a:lnTo>
                <a:lnTo>
                  <a:pt x="53578" y="241102"/>
                </a:lnTo>
                <a:lnTo>
                  <a:pt x="62508" y="258961"/>
                </a:lnTo>
                <a:lnTo>
                  <a:pt x="62508" y="267891"/>
                </a:lnTo>
                <a:lnTo>
                  <a:pt x="71437" y="276821"/>
                </a:lnTo>
                <a:lnTo>
                  <a:pt x="71437" y="285750"/>
                </a:lnTo>
                <a:lnTo>
                  <a:pt x="80367" y="285750"/>
                </a:lnTo>
                <a:lnTo>
                  <a:pt x="80367" y="294680"/>
                </a:lnTo>
                <a:lnTo>
                  <a:pt x="89297" y="294680"/>
                </a:lnTo>
                <a:lnTo>
                  <a:pt x="89297" y="294680"/>
                </a:lnTo>
                <a:lnTo>
                  <a:pt x="89297" y="294680"/>
                </a:lnTo>
                <a:lnTo>
                  <a:pt x="98226" y="294680"/>
                </a:lnTo>
                <a:lnTo>
                  <a:pt x="98226" y="285750"/>
                </a:lnTo>
                <a:lnTo>
                  <a:pt x="98226" y="285750"/>
                </a:lnTo>
                <a:lnTo>
                  <a:pt x="107156" y="276821"/>
                </a:lnTo>
                <a:lnTo>
                  <a:pt x="107156" y="267891"/>
                </a:lnTo>
                <a:lnTo>
                  <a:pt x="116086" y="258961"/>
                </a:lnTo>
                <a:lnTo>
                  <a:pt x="116086" y="250032"/>
                </a:lnTo>
                <a:lnTo>
                  <a:pt x="125015" y="232172"/>
                </a:lnTo>
                <a:lnTo>
                  <a:pt x="125015" y="223243"/>
                </a:lnTo>
                <a:lnTo>
                  <a:pt x="133945" y="205383"/>
                </a:lnTo>
                <a:lnTo>
                  <a:pt x="133945" y="196453"/>
                </a:lnTo>
                <a:lnTo>
                  <a:pt x="142875" y="178594"/>
                </a:lnTo>
                <a:lnTo>
                  <a:pt x="142875" y="160735"/>
                </a:lnTo>
                <a:lnTo>
                  <a:pt x="151804" y="133946"/>
                </a:lnTo>
                <a:lnTo>
                  <a:pt x="151804" y="116086"/>
                </a:lnTo>
                <a:lnTo>
                  <a:pt x="160734" y="98227"/>
                </a:lnTo>
                <a:lnTo>
                  <a:pt x="169664" y="80368"/>
                </a:lnTo>
                <a:lnTo>
                  <a:pt x="169664" y="62508"/>
                </a:lnTo>
                <a:lnTo>
                  <a:pt x="178594" y="44649"/>
                </a:lnTo>
                <a:lnTo>
                  <a:pt x="178594" y="35719"/>
                </a:lnTo>
                <a:lnTo>
                  <a:pt x="178594" y="26789"/>
                </a:lnTo>
                <a:lnTo>
                  <a:pt x="187523" y="17860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61672" y="1982390"/>
            <a:ext cx="1" cy="267892"/>
          </a:xfrm>
          <a:custGeom>
            <a:avLst/>
            <a:gdLst/>
            <a:ahLst/>
            <a:cxnLst/>
            <a:rect l="0" t="0" r="0" b="0"/>
            <a:pathLst>
              <a:path w="1" h="26789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59898" y="2187773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840266" y="1973461"/>
            <a:ext cx="125016" cy="250032"/>
          </a:xfrm>
          <a:custGeom>
            <a:avLst/>
            <a:gdLst/>
            <a:ahLst/>
            <a:cxnLst/>
            <a:rect l="0" t="0" r="0" b="0"/>
            <a:pathLst>
              <a:path w="125016" h="250032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62507" y="8929"/>
                </a:lnTo>
                <a:lnTo>
                  <a:pt x="44648" y="17859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98226" y="142875"/>
                </a:lnTo>
                <a:lnTo>
                  <a:pt x="98226" y="160734"/>
                </a:lnTo>
                <a:lnTo>
                  <a:pt x="98226" y="169664"/>
                </a:lnTo>
                <a:lnTo>
                  <a:pt x="98226" y="187523"/>
                </a:lnTo>
                <a:lnTo>
                  <a:pt x="98226" y="196453"/>
                </a:lnTo>
                <a:lnTo>
                  <a:pt x="98226" y="214312"/>
                </a:lnTo>
                <a:lnTo>
                  <a:pt x="89297" y="223242"/>
                </a:lnTo>
                <a:lnTo>
                  <a:pt x="89297" y="232172"/>
                </a:lnTo>
                <a:lnTo>
                  <a:pt x="80367" y="232172"/>
                </a:lnTo>
                <a:lnTo>
                  <a:pt x="71437" y="241101"/>
                </a:lnTo>
                <a:lnTo>
                  <a:pt x="62507" y="241101"/>
                </a:lnTo>
                <a:lnTo>
                  <a:pt x="53578" y="250031"/>
                </a:lnTo>
                <a:lnTo>
                  <a:pt x="44648" y="250031"/>
                </a:lnTo>
                <a:lnTo>
                  <a:pt x="35718" y="250031"/>
                </a:lnTo>
                <a:lnTo>
                  <a:pt x="2678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8929" y="250031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18859" y="1982390"/>
            <a:ext cx="125017" cy="223244"/>
          </a:xfrm>
          <a:custGeom>
            <a:avLst/>
            <a:gdLst/>
            <a:ahLst/>
            <a:cxnLst/>
            <a:rect l="0" t="0" r="0" b="0"/>
            <a:pathLst>
              <a:path w="125017" h="223244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53579"/>
                </a:lnTo>
                <a:lnTo>
                  <a:pt x="17860" y="71438"/>
                </a:lnTo>
                <a:lnTo>
                  <a:pt x="17860" y="80368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33946"/>
                </a:lnTo>
                <a:lnTo>
                  <a:pt x="35719" y="142875"/>
                </a:lnTo>
                <a:lnTo>
                  <a:pt x="35719" y="160735"/>
                </a:lnTo>
                <a:lnTo>
                  <a:pt x="35719" y="169664"/>
                </a:lnTo>
                <a:lnTo>
                  <a:pt x="44649" y="187524"/>
                </a:lnTo>
                <a:lnTo>
                  <a:pt x="44649" y="196454"/>
                </a:lnTo>
                <a:lnTo>
                  <a:pt x="44649" y="205383"/>
                </a:lnTo>
                <a:lnTo>
                  <a:pt x="44649" y="214313"/>
                </a:lnTo>
                <a:lnTo>
                  <a:pt x="53579" y="214313"/>
                </a:lnTo>
                <a:lnTo>
                  <a:pt x="53579" y="223243"/>
                </a:lnTo>
                <a:lnTo>
                  <a:pt x="53579" y="223243"/>
                </a:lnTo>
                <a:lnTo>
                  <a:pt x="62508" y="223243"/>
                </a:lnTo>
                <a:lnTo>
                  <a:pt x="53579" y="223243"/>
                </a:lnTo>
                <a:lnTo>
                  <a:pt x="62508" y="214313"/>
                </a:lnTo>
                <a:lnTo>
                  <a:pt x="62508" y="214313"/>
                </a:lnTo>
                <a:lnTo>
                  <a:pt x="62508" y="205383"/>
                </a:lnTo>
                <a:lnTo>
                  <a:pt x="71438" y="196454"/>
                </a:lnTo>
                <a:lnTo>
                  <a:pt x="71438" y="187524"/>
                </a:lnTo>
                <a:lnTo>
                  <a:pt x="80368" y="169664"/>
                </a:lnTo>
                <a:lnTo>
                  <a:pt x="89297" y="160735"/>
                </a:lnTo>
                <a:lnTo>
                  <a:pt x="89297" y="142875"/>
                </a:lnTo>
                <a:lnTo>
                  <a:pt x="98227" y="125016"/>
                </a:lnTo>
                <a:lnTo>
                  <a:pt x="98227" y="107157"/>
                </a:lnTo>
                <a:lnTo>
                  <a:pt x="98227" y="89297"/>
                </a:lnTo>
                <a:lnTo>
                  <a:pt x="98227" y="71438"/>
                </a:lnTo>
                <a:lnTo>
                  <a:pt x="107157" y="62508"/>
                </a:lnTo>
                <a:lnTo>
                  <a:pt x="10715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224241" y="2357437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07157"/>
                </a:lnTo>
                <a:lnTo>
                  <a:pt x="17860" y="125016"/>
                </a:lnTo>
                <a:lnTo>
                  <a:pt x="17860" y="142876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96454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331398" y="252710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49257" y="2527102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438554" y="2330648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8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107156"/>
                </a:lnTo>
                <a:lnTo>
                  <a:pt x="62508" y="107156"/>
                </a:lnTo>
                <a:lnTo>
                  <a:pt x="71437" y="116086"/>
                </a:lnTo>
                <a:lnTo>
                  <a:pt x="80367" y="125016"/>
                </a:lnTo>
                <a:lnTo>
                  <a:pt x="89297" y="133946"/>
                </a:lnTo>
                <a:lnTo>
                  <a:pt x="89297" y="151805"/>
                </a:lnTo>
                <a:lnTo>
                  <a:pt x="98226" y="160735"/>
                </a:lnTo>
                <a:lnTo>
                  <a:pt x="98226" y="169665"/>
                </a:lnTo>
                <a:lnTo>
                  <a:pt x="98226" y="178594"/>
                </a:lnTo>
                <a:lnTo>
                  <a:pt x="98226" y="187524"/>
                </a:lnTo>
                <a:lnTo>
                  <a:pt x="89297" y="196454"/>
                </a:lnTo>
                <a:lnTo>
                  <a:pt x="89297" y="196454"/>
                </a:lnTo>
                <a:lnTo>
                  <a:pt x="80367" y="205383"/>
                </a:lnTo>
                <a:lnTo>
                  <a:pt x="71437" y="214313"/>
                </a:lnTo>
                <a:lnTo>
                  <a:pt x="62508" y="214313"/>
                </a:lnTo>
                <a:lnTo>
                  <a:pt x="53578" y="214313"/>
                </a:lnTo>
                <a:lnTo>
                  <a:pt x="44648" y="214313"/>
                </a:lnTo>
                <a:lnTo>
                  <a:pt x="35719" y="214313"/>
                </a:lnTo>
                <a:lnTo>
                  <a:pt x="26789" y="214313"/>
                </a:lnTo>
                <a:lnTo>
                  <a:pt x="17859" y="214313"/>
                </a:lnTo>
                <a:lnTo>
                  <a:pt x="8930" y="21431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581429" y="2330648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71438"/>
                </a:lnTo>
                <a:lnTo>
                  <a:pt x="17859" y="8036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9" y="125016"/>
                </a:lnTo>
                <a:lnTo>
                  <a:pt x="44648" y="133946"/>
                </a:lnTo>
                <a:lnTo>
                  <a:pt x="44648" y="142875"/>
                </a:lnTo>
                <a:lnTo>
                  <a:pt x="44648" y="160735"/>
                </a:lnTo>
                <a:lnTo>
                  <a:pt x="53578" y="169665"/>
                </a:lnTo>
                <a:lnTo>
                  <a:pt x="53578" y="178594"/>
                </a:lnTo>
                <a:lnTo>
                  <a:pt x="62508" y="187524"/>
                </a:lnTo>
                <a:lnTo>
                  <a:pt x="62508" y="196454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14313"/>
                </a:lnTo>
                <a:lnTo>
                  <a:pt x="80367" y="21431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05383"/>
                </a:lnTo>
                <a:lnTo>
                  <a:pt x="80367" y="196454"/>
                </a:lnTo>
                <a:lnTo>
                  <a:pt x="89297" y="187524"/>
                </a:lnTo>
                <a:lnTo>
                  <a:pt x="89297" y="178594"/>
                </a:lnTo>
                <a:lnTo>
                  <a:pt x="89297" y="169665"/>
                </a:lnTo>
                <a:lnTo>
                  <a:pt x="98226" y="160735"/>
                </a:lnTo>
                <a:lnTo>
                  <a:pt x="98226" y="142875"/>
                </a:lnTo>
                <a:lnTo>
                  <a:pt x="107156" y="133946"/>
                </a:lnTo>
                <a:lnTo>
                  <a:pt x="107156" y="116086"/>
                </a:lnTo>
                <a:lnTo>
                  <a:pt x="107156" y="98227"/>
                </a:lnTo>
                <a:lnTo>
                  <a:pt x="116086" y="89297"/>
                </a:lnTo>
                <a:lnTo>
                  <a:pt x="116086" y="7143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3394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492132" y="2312789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43438" y="2178844"/>
            <a:ext cx="133946" cy="276821"/>
          </a:xfrm>
          <a:custGeom>
            <a:avLst/>
            <a:gdLst/>
            <a:ahLst/>
            <a:cxnLst/>
            <a:rect l="0" t="0" r="0" b="0"/>
            <a:pathLst>
              <a:path w="133946" h="276821">
                <a:moveTo>
                  <a:pt x="116085" y="44648"/>
                </a:moveTo>
                <a:lnTo>
                  <a:pt x="116085" y="44648"/>
                </a:lnTo>
                <a:lnTo>
                  <a:pt x="116085" y="4464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6" y="17859"/>
                </a:lnTo>
                <a:lnTo>
                  <a:pt x="89296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42875"/>
                </a:lnTo>
                <a:lnTo>
                  <a:pt x="62507" y="142875"/>
                </a:lnTo>
                <a:lnTo>
                  <a:pt x="71437" y="14287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9296" y="125015"/>
                </a:lnTo>
                <a:lnTo>
                  <a:pt x="98226" y="116085"/>
                </a:lnTo>
                <a:lnTo>
                  <a:pt x="107156" y="107156"/>
                </a:lnTo>
                <a:lnTo>
                  <a:pt x="116085" y="98226"/>
                </a:lnTo>
                <a:lnTo>
                  <a:pt x="116085" y="89296"/>
                </a:lnTo>
                <a:lnTo>
                  <a:pt x="116085" y="80367"/>
                </a:lnTo>
                <a:lnTo>
                  <a:pt x="125015" y="71437"/>
                </a:lnTo>
                <a:lnTo>
                  <a:pt x="125015" y="62507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44648"/>
                </a:lnTo>
                <a:lnTo>
                  <a:pt x="133945" y="53578"/>
                </a:lnTo>
                <a:lnTo>
                  <a:pt x="125015" y="62507"/>
                </a:lnTo>
                <a:lnTo>
                  <a:pt x="125015" y="71437"/>
                </a:lnTo>
                <a:lnTo>
                  <a:pt x="125015" y="89296"/>
                </a:lnTo>
                <a:lnTo>
                  <a:pt x="125015" y="98226"/>
                </a:lnTo>
                <a:lnTo>
                  <a:pt x="125015" y="116085"/>
                </a:lnTo>
                <a:lnTo>
                  <a:pt x="125015" y="125015"/>
                </a:lnTo>
                <a:lnTo>
                  <a:pt x="125015" y="14287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25015" y="187523"/>
                </a:lnTo>
                <a:lnTo>
                  <a:pt x="125015" y="205382"/>
                </a:lnTo>
                <a:lnTo>
                  <a:pt x="116085" y="214312"/>
                </a:lnTo>
                <a:lnTo>
                  <a:pt x="116085" y="232171"/>
                </a:lnTo>
                <a:lnTo>
                  <a:pt x="116085" y="241101"/>
                </a:lnTo>
                <a:lnTo>
                  <a:pt x="116085" y="250031"/>
                </a:lnTo>
                <a:lnTo>
                  <a:pt x="116085" y="258960"/>
                </a:lnTo>
                <a:lnTo>
                  <a:pt x="116085" y="267890"/>
                </a:lnTo>
                <a:lnTo>
                  <a:pt x="116085" y="267890"/>
                </a:lnTo>
                <a:lnTo>
                  <a:pt x="116085" y="267890"/>
                </a:lnTo>
                <a:lnTo>
                  <a:pt x="116085" y="276820"/>
                </a:lnTo>
                <a:lnTo>
                  <a:pt x="116085" y="276820"/>
                </a:lnTo>
                <a:lnTo>
                  <a:pt x="116085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48820" y="2169914"/>
            <a:ext cx="107158" cy="258962"/>
          </a:xfrm>
          <a:custGeom>
            <a:avLst/>
            <a:gdLst/>
            <a:ahLst/>
            <a:cxnLst/>
            <a:rect l="0" t="0" r="0" b="0"/>
            <a:pathLst>
              <a:path w="107158" h="258962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96453"/>
                </a:lnTo>
                <a:lnTo>
                  <a:pt x="35719" y="205383"/>
                </a:lnTo>
                <a:lnTo>
                  <a:pt x="44649" y="214312"/>
                </a:lnTo>
                <a:lnTo>
                  <a:pt x="44649" y="232172"/>
                </a:lnTo>
                <a:lnTo>
                  <a:pt x="44649" y="241101"/>
                </a:lnTo>
                <a:lnTo>
                  <a:pt x="53578" y="241101"/>
                </a:lnTo>
                <a:lnTo>
                  <a:pt x="53578" y="250031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50031"/>
                </a:lnTo>
                <a:lnTo>
                  <a:pt x="62508" y="250031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32172"/>
                </a:lnTo>
                <a:lnTo>
                  <a:pt x="71438" y="223242"/>
                </a:lnTo>
                <a:lnTo>
                  <a:pt x="80368" y="205383"/>
                </a:lnTo>
                <a:lnTo>
                  <a:pt x="80368" y="196453"/>
                </a:lnTo>
                <a:lnTo>
                  <a:pt x="80368" y="178594"/>
                </a:lnTo>
                <a:lnTo>
                  <a:pt x="89297" y="160734"/>
                </a:lnTo>
                <a:lnTo>
                  <a:pt x="89297" y="142875"/>
                </a:lnTo>
                <a:lnTo>
                  <a:pt x="98227" y="125015"/>
                </a:lnTo>
                <a:lnTo>
                  <a:pt x="98227" y="107156"/>
                </a:lnTo>
                <a:lnTo>
                  <a:pt x="98227" y="89297"/>
                </a:lnTo>
                <a:lnTo>
                  <a:pt x="98227" y="71437"/>
                </a:lnTo>
                <a:lnTo>
                  <a:pt x="98227" y="53578"/>
                </a:lnTo>
                <a:lnTo>
                  <a:pt x="107157" y="44648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91758" y="377725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00688" y="374153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25703" y="3732609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95367" y="3741539"/>
            <a:ext cx="35720" cy="35719"/>
          </a:xfrm>
          <a:custGeom>
            <a:avLst/>
            <a:gdLst/>
            <a:ahLst/>
            <a:cxnLst/>
            <a:rect l="0" t="0" r="0" b="0"/>
            <a:pathLst>
              <a:path w="35720" h="35719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991820" y="3723679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17860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197203" y="3723679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6357938" y="3554015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26789"/>
                </a:lnTo>
                <a:lnTo>
                  <a:pt x="35718" y="17860"/>
                </a:lnTo>
                <a:lnTo>
                  <a:pt x="35718" y="893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6098977" y="3545086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29" y="8929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5866805" y="3509367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5688211" y="3536156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8930"/>
                </a:moveTo>
                <a:lnTo>
                  <a:pt x="893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5536406" y="3527226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5464969" y="337542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5598914" y="3357562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5822156" y="334863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6009680" y="336649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6045398" y="335756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6232922" y="3348632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6349008" y="3116461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6152555" y="3152179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6134695" y="3143250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44649" y="8929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5875734" y="3125390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5679281" y="3152179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5491758" y="3027164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5759648" y="2928937"/>
            <a:ext cx="17861" cy="44650"/>
          </a:xfrm>
          <a:custGeom>
            <a:avLst/>
            <a:gdLst/>
            <a:ahLst/>
            <a:cxnLst/>
            <a:rect l="0" t="0" r="0" b="0"/>
            <a:pathLst>
              <a:path w="17861" h="4465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6072188" y="290214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6331148" y="2920007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6349008" y="2714625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893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6197203" y="2759273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5884664" y="2732484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5554266" y="2705695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29" y="8930"/>
                </a:move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5518547" y="287535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5732859" y="27592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5518547" y="2866429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5500688" y="2848570"/>
            <a:ext cx="35719" cy="44649"/>
          </a:xfrm>
          <a:custGeom>
            <a:avLst/>
            <a:gdLst/>
            <a:ahLst/>
            <a:cxnLst/>
            <a:rect l="0" t="0" r="0" b="0"/>
            <a:pathLst>
              <a:path w="35719" h="44649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5715000" y="2768203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0" y="893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3"/>
          <p:cNvSpPr/>
          <p:nvPr/>
        </p:nvSpPr>
        <p:spPr>
          <a:xfrm>
            <a:off x="5947172" y="296465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4"/>
          <p:cNvSpPr/>
          <p:nvPr/>
        </p:nvSpPr>
        <p:spPr>
          <a:xfrm>
            <a:off x="6616898" y="2955726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7"/>
          <p:cNvSpPr/>
          <p:nvPr/>
        </p:nvSpPr>
        <p:spPr>
          <a:xfrm>
            <a:off x="6652617" y="3125390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8"/>
          <p:cNvSpPr/>
          <p:nvPr/>
        </p:nvSpPr>
        <p:spPr>
          <a:xfrm>
            <a:off x="6634758" y="3348632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59"/>
          <p:cNvSpPr/>
          <p:nvPr/>
        </p:nvSpPr>
        <p:spPr>
          <a:xfrm>
            <a:off x="6813352" y="318789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0"/>
          <p:cNvSpPr/>
          <p:nvPr/>
        </p:nvSpPr>
        <p:spPr>
          <a:xfrm>
            <a:off x="6983016" y="2982515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1"/>
          <p:cNvSpPr/>
          <p:nvPr/>
        </p:nvSpPr>
        <p:spPr>
          <a:xfrm>
            <a:off x="6831211" y="3375421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2"/>
          <p:cNvSpPr/>
          <p:nvPr/>
        </p:nvSpPr>
        <p:spPr>
          <a:xfrm>
            <a:off x="7000875" y="3161109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4"/>
          <p:cNvSpPr/>
          <p:nvPr/>
        </p:nvSpPr>
        <p:spPr>
          <a:xfrm>
            <a:off x="6724055" y="352722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5"/>
          <p:cNvSpPr/>
          <p:nvPr/>
        </p:nvSpPr>
        <p:spPr>
          <a:xfrm>
            <a:off x="6634758" y="369689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6"/>
          <p:cNvSpPr/>
          <p:nvPr/>
        </p:nvSpPr>
        <p:spPr>
          <a:xfrm>
            <a:off x="6786563" y="374153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7"/>
          <p:cNvSpPr/>
          <p:nvPr/>
        </p:nvSpPr>
        <p:spPr>
          <a:xfrm>
            <a:off x="6607969" y="3661171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17860"/>
                </a:moveTo>
                <a:lnTo>
                  <a:pt x="26789" y="17860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/>
          <p:cNvSpPr/>
          <p:nvPr/>
        </p:nvSpPr>
        <p:spPr>
          <a:xfrm>
            <a:off x="6706195" y="3500437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69"/>
          <p:cNvSpPr/>
          <p:nvPr/>
        </p:nvSpPr>
        <p:spPr>
          <a:xfrm>
            <a:off x="6768703" y="371475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0"/>
          <p:cNvSpPr/>
          <p:nvPr/>
        </p:nvSpPr>
        <p:spPr>
          <a:xfrm>
            <a:off x="6849070" y="3491507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1"/>
          <p:cNvSpPr/>
          <p:nvPr/>
        </p:nvSpPr>
        <p:spPr>
          <a:xfrm>
            <a:off x="7027664" y="331291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29"/>
                </a:move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/>
          <p:cNvSpPr/>
          <p:nvPr/>
        </p:nvSpPr>
        <p:spPr>
          <a:xfrm>
            <a:off x="6938367" y="3679031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/>
          <p:cNvSpPr/>
          <p:nvPr/>
        </p:nvSpPr>
        <p:spPr>
          <a:xfrm>
            <a:off x="7054453" y="3464718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4"/>
          <p:cNvSpPr/>
          <p:nvPr/>
        </p:nvSpPr>
        <p:spPr>
          <a:xfrm>
            <a:off x="7116961" y="3000375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/>
          <p:cNvSpPr/>
          <p:nvPr/>
        </p:nvSpPr>
        <p:spPr>
          <a:xfrm>
            <a:off x="7349133" y="2973586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6"/>
          <p:cNvSpPr/>
          <p:nvPr/>
        </p:nvSpPr>
        <p:spPr>
          <a:xfrm>
            <a:off x="7215188" y="317896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7"/>
          <p:cNvSpPr/>
          <p:nvPr/>
        </p:nvSpPr>
        <p:spPr>
          <a:xfrm>
            <a:off x="7206258" y="3161109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8"/>
          <p:cNvSpPr/>
          <p:nvPr/>
        </p:nvSpPr>
        <p:spPr>
          <a:xfrm>
            <a:off x="7143750" y="2991445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/>
          <p:cNvSpPr/>
          <p:nvPr/>
        </p:nvSpPr>
        <p:spPr>
          <a:xfrm>
            <a:off x="7402711" y="3312914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0"/>
          <p:cNvSpPr/>
          <p:nvPr/>
        </p:nvSpPr>
        <p:spPr>
          <a:xfrm>
            <a:off x="7215188" y="336649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1"/>
          <p:cNvSpPr/>
          <p:nvPr/>
        </p:nvSpPr>
        <p:spPr>
          <a:xfrm>
            <a:off x="7161609" y="3607593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2678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/>
          <p:cNvSpPr/>
          <p:nvPr/>
        </p:nvSpPr>
        <p:spPr>
          <a:xfrm>
            <a:off x="7384852" y="3491507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29" y="0"/>
                </a:moveTo>
                <a:lnTo>
                  <a:pt x="8929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3"/>
          <p:cNvSpPr/>
          <p:nvPr/>
        </p:nvSpPr>
        <p:spPr>
          <a:xfrm>
            <a:off x="7108031" y="377725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4"/>
          <p:cNvSpPr/>
          <p:nvPr/>
        </p:nvSpPr>
        <p:spPr>
          <a:xfrm>
            <a:off x="7375922" y="3723679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5"/>
          <p:cNvSpPr/>
          <p:nvPr/>
        </p:nvSpPr>
        <p:spPr>
          <a:xfrm>
            <a:off x="6822281" y="2982515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6"/>
          <p:cNvSpPr/>
          <p:nvPr/>
        </p:nvSpPr>
        <p:spPr>
          <a:xfrm>
            <a:off x="7661672" y="302716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7"/>
          <p:cNvSpPr/>
          <p:nvPr/>
        </p:nvSpPr>
        <p:spPr>
          <a:xfrm>
            <a:off x="7822406" y="3018234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8045648" y="3000375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8929"/>
                </a:move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7947422" y="3107531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8930" y="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0"/>
          <p:cNvSpPr/>
          <p:nvPr/>
        </p:nvSpPr>
        <p:spPr>
          <a:xfrm>
            <a:off x="7750969" y="3134320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1"/>
          <p:cNvSpPr/>
          <p:nvPr/>
        </p:nvSpPr>
        <p:spPr>
          <a:xfrm>
            <a:off x="7670602" y="3241476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2"/>
          <p:cNvSpPr/>
          <p:nvPr/>
        </p:nvSpPr>
        <p:spPr>
          <a:xfrm>
            <a:off x="7867055" y="3232546"/>
            <a:ext cx="26790" cy="26791"/>
          </a:xfrm>
          <a:custGeom>
            <a:avLst/>
            <a:gdLst/>
            <a:ahLst/>
            <a:cxnLst/>
            <a:rect l="0" t="0" r="0" b="0"/>
            <a:pathLst>
              <a:path w="26790" h="26791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2679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3"/>
          <p:cNvSpPr/>
          <p:nvPr/>
        </p:nvSpPr>
        <p:spPr>
          <a:xfrm>
            <a:off x="8045648" y="330398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4"/>
          <p:cNvSpPr/>
          <p:nvPr/>
        </p:nvSpPr>
        <p:spPr>
          <a:xfrm>
            <a:off x="7911703" y="342007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Freeform 1095"/>
          <p:cNvSpPr/>
          <p:nvPr/>
        </p:nvSpPr>
        <p:spPr>
          <a:xfrm>
            <a:off x="7697391" y="344685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Freeform 1096"/>
          <p:cNvSpPr/>
          <p:nvPr/>
        </p:nvSpPr>
        <p:spPr>
          <a:xfrm>
            <a:off x="7652742" y="3607593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Freeform 1097"/>
          <p:cNvSpPr/>
          <p:nvPr/>
        </p:nvSpPr>
        <p:spPr>
          <a:xfrm>
            <a:off x="7786688" y="3295054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Freeform 1098"/>
          <p:cNvSpPr/>
          <p:nvPr/>
        </p:nvSpPr>
        <p:spPr>
          <a:xfrm>
            <a:off x="7831336" y="3545086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Freeform 1099"/>
          <p:cNvSpPr/>
          <p:nvPr/>
        </p:nvSpPr>
        <p:spPr>
          <a:xfrm>
            <a:off x="8054578" y="357187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Freeform 1100"/>
          <p:cNvSpPr/>
          <p:nvPr/>
        </p:nvSpPr>
        <p:spPr>
          <a:xfrm>
            <a:off x="8036719" y="3741539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Freeform 1101"/>
          <p:cNvSpPr/>
          <p:nvPr/>
        </p:nvSpPr>
        <p:spPr>
          <a:xfrm>
            <a:off x="7759898" y="3741539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8929"/>
                </a:moveTo>
                <a:lnTo>
                  <a:pt x="0" y="1785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Freeform 1102"/>
          <p:cNvSpPr/>
          <p:nvPr/>
        </p:nvSpPr>
        <p:spPr>
          <a:xfrm>
            <a:off x="7920633" y="364331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Freeform 1103"/>
          <p:cNvSpPr/>
          <p:nvPr/>
        </p:nvSpPr>
        <p:spPr>
          <a:xfrm>
            <a:off x="8054578" y="3527226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Freeform 1104"/>
          <p:cNvSpPr/>
          <p:nvPr/>
        </p:nvSpPr>
        <p:spPr>
          <a:xfrm>
            <a:off x="7768828" y="3312914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Freeform 1105"/>
          <p:cNvSpPr/>
          <p:nvPr/>
        </p:nvSpPr>
        <p:spPr>
          <a:xfrm>
            <a:off x="8268890" y="301823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Freeform 1106"/>
          <p:cNvSpPr/>
          <p:nvPr/>
        </p:nvSpPr>
        <p:spPr>
          <a:xfrm>
            <a:off x="8420695" y="3009304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Freeform 1107"/>
          <p:cNvSpPr/>
          <p:nvPr/>
        </p:nvSpPr>
        <p:spPr>
          <a:xfrm>
            <a:off x="8518921" y="3107531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Freeform 1108"/>
          <p:cNvSpPr/>
          <p:nvPr/>
        </p:nvSpPr>
        <p:spPr>
          <a:xfrm>
            <a:off x="8367116" y="3107531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Freeform 1109"/>
          <p:cNvSpPr/>
          <p:nvPr/>
        </p:nvSpPr>
        <p:spPr>
          <a:xfrm>
            <a:off x="8268890" y="3241476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Freeform 1110"/>
          <p:cNvSpPr/>
          <p:nvPr/>
        </p:nvSpPr>
        <p:spPr>
          <a:xfrm>
            <a:off x="8438554" y="324147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Freeform 1111"/>
          <p:cNvSpPr/>
          <p:nvPr/>
        </p:nvSpPr>
        <p:spPr>
          <a:xfrm>
            <a:off x="8545710" y="336649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Freeform 1112"/>
          <p:cNvSpPr/>
          <p:nvPr/>
        </p:nvSpPr>
        <p:spPr>
          <a:xfrm>
            <a:off x="8384976" y="335756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Freeform 1113"/>
          <p:cNvSpPr/>
          <p:nvPr/>
        </p:nvSpPr>
        <p:spPr>
          <a:xfrm>
            <a:off x="8277820" y="348257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Freeform 1114"/>
          <p:cNvSpPr/>
          <p:nvPr/>
        </p:nvSpPr>
        <p:spPr>
          <a:xfrm>
            <a:off x="8474273" y="348257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Freeform 1115"/>
          <p:cNvSpPr/>
          <p:nvPr/>
        </p:nvSpPr>
        <p:spPr>
          <a:xfrm>
            <a:off x="8545710" y="361652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Freeform 1116"/>
          <p:cNvSpPr/>
          <p:nvPr/>
        </p:nvSpPr>
        <p:spPr>
          <a:xfrm>
            <a:off x="8376046" y="3589734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Freeform 1117"/>
          <p:cNvSpPr/>
          <p:nvPr/>
        </p:nvSpPr>
        <p:spPr>
          <a:xfrm>
            <a:off x="8277820" y="3714750"/>
            <a:ext cx="8930" cy="35719"/>
          </a:xfrm>
          <a:custGeom>
            <a:avLst/>
            <a:gdLst/>
            <a:ahLst/>
            <a:cxnLst/>
            <a:rect l="0" t="0" r="0" b="0"/>
            <a:pathLst>
              <a:path w="8930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Freeform 1118"/>
          <p:cNvSpPr/>
          <p:nvPr/>
        </p:nvSpPr>
        <p:spPr>
          <a:xfrm>
            <a:off x="8456413" y="375046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Freeform 1119"/>
          <p:cNvSpPr/>
          <p:nvPr/>
        </p:nvSpPr>
        <p:spPr>
          <a:xfrm>
            <a:off x="4402336" y="318789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Freeform 1120"/>
          <p:cNvSpPr/>
          <p:nvPr/>
        </p:nvSpPr>
        <p:spPr>
          <a:xfrm>
            <a:off x="4482703" y="3178968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35719" y="893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Freeform 1121"/>
          <p:cNvSpPr/>
          <p:nvPr/>
        </p:nvSpPr>
        <p:spPr>
          <a:xfrm>
            <a:off x="4616648" y="3178968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893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Freeform 1122"/>
          <p:cNvSpPr/>
          <p:nvPr/>
        </p:nvSpPr>
        <p:spPr>
          <a:xfrm>
            <a:off x="4464844" y="3259336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Freeform 1123"/>
          <p:cNvSpPr/>
          <p:nvPr/>
        </p:nvSpPr>
        <p:spPr>
          <a:xfrm>
            <a:off x="4580930" y="3268265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Freeform 1124"/>
          <p:cNvSpPr/>
          <p:nvPr/>
        </p:nvSpPr>
        <p:spPr>
          <a:xfrm>
            <a:off x="4420195" y="3348632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Freeform 1125"/>
          <p:cNvSpPr/>
          <p:nvPr/>
        </p:nvSpPr>
        <p:spPr>
          <a:xfrm>
            <a:off x="4518422" y="3339703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Freeform 1126"/>
          <p:cNvSpPr/>
          <p:nvPr/>
        </p:nvSpPr>
        <p:spPr>
          <a:xfrm>
            <a:off x="4652367" y="3339703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Freeform 1127"/>
          <p:cNvSpPr/>
          <p:nvPr/>
        </p:nvSpPr>
        <p:spPr>
          <a:xfrm>
            <a:off x="4679156" y="3250406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Freeform 1128"/>
          <p:cNvSpPr/>
          <p:nvPr/>
        </p:nvSpPr>
        <p:spPr>
          <a:xfrm>
            <a:off x="4759523" y="3178968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Freeform 1129"/>
          <p:cNvSpPr/>
          <p:nvPr/>
        </p:nvSpPr>
        <p:spPr>
          <a:xfrm>
            <a:off x="4759523" y="3277195"/>
            <a:ext cx="26791" cy="26790"/>
          </a:xfrm>
          <a:custGeom>
            <a:avLst/>
            <a:gdLst/>
            <a:ahLst/>
            <a:cxnLst/>
            <a:rect l="0" t="0" r="0" b="0"/>
            <a:pathLst>
              <a:path w="26791" h="26790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Freeform 1130"/>
          <p:cNvSpPr/>
          <p:nvPr/>
        </p:nvSpPr>
        <p:spPr>
          <a:xfrm>
            <a:off x="4866680" y="3178968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Freeform 1131"/>
          <p:cNvSpPr/>
          <p:nvPr/>
        </p:nvSpPr>
        <p:spPr>
          <a:xfrm>
            <a:off x="4875609" y="3268265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1786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Freeform 1132"/>
          <p:cNvSpPr/>
          <p:nvPr/>
        </p:nvSpPr>
        <p:spPr>
          <a:xfrm>
            <a:off x="4786313" y="3348632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Freeform 1133"/>
          <p:cNvSpPr/>
          <p:nvPr/>
        </p:nvSpPr>
        <p:spPr>
          <a:xfrm>
            <a:off x="4982766" y="3170039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1785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Freeform 1134"/>
          <p:cNvSpPr/>
          <p:nvPr/>
        </p:nvSpPr>
        <p:spPr>
          <a:xfrm>
            <a:off x="4982766" y="317896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17859" y="8930"/>
                </a:move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Freeform 1135"/>
          <p:cNvSpPr/>
          <p:nvPr/>
        </p:nvSpPr>
        <p:spPr>
          <a:xfrm>
            <a:off x="4973836" y="3268265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Freeform 1136"/>
          <p:cNvSpPr/>
          <p:nvPr/>
        </p:nvSpPr>
        <p:spPr>
          <a:xfrm>
            <a:off x="4911328" y="336649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Freeform 1137"/>
          <p:cNvSpPr/>
          <p:nvPr/>
        </p:nvSpPr>
        <p:spPr>
          <a:xfrm>
            <a:off x="5089922" y="3187898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Freeform 1138"/>
          <p:cNvSpPr/>
          <p:nvPr/>
        </p:nvSpPr>
        <p:spPr>
          <a:xfrm>
            <a:off x="5080992" y="327719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Freeform 1139"/>
          <p:cNvSpPr/>
          <p:nvPr/>
        </p:nvSpPr>
        <p:spPr>
          <a:xfrm>
            <a:off x="5072063" y="327719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Freeform 1140"/>
          <p:cNvSpPr/>
          <p:nvPr/>
        </p:nvSpPr>
        <p:spPr>
          <a:xfrm>
            <a:off x="5018484" y="336649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Freeform 1141"/>
          <p:cNvSpPr/>
          <p:nvPr/>
        </p:nvSpPr>
        <p:spPr>
          <a:xfrm>
            <a:off x="5206008" y="318789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Freeform 1142"/>
          <p:cNvSpPr/>
          <p:nvPr/>
        </p:nvSpPr>
        <p:spPr>
          <a:xfrm>
            <a:off x="5179219" y="3259336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Freeform 1143"/>
          <p:cNvSpPr/>
          <p:nvPr/>
        </p:nvSpPr>
        <p:spPr>
          <a:xfrm>
            <a:off x="5170289" y="3366492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Freeform 1144"/>
          <p:cNvSpPr/>
          <p:nvPr/>
        </p:nvSpPr>
        <p:spPr>
          <a:xfrm>
            <a:off x="5259586" y="335756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Freeform 1145"/>
          <p:cNvSpPr/>
          <p:nvPr/>
        </p:nvSpPr>
        <p:spPr>
          <a:xfrm>
            <a:off x="5268516" y="326826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Freeform 1146"/>
          <p:cNvSpPr/>
          <p:nvPr/>
        </p:nvSpPr>
        <p:spPr>
          <a:xfrm>
            <a:off x="4402336" y="3446859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Freeform 1147"/>
          <p:cNvSpPr/>
          <p:nvPr/>
        </p:nvSpPr>
        <p:spPr>
          <a:xfrm>
            <a:off x="4491633" y="3420070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Freeform 1148"/>
          <p:cNvSpPr/>
          <p:nvPr/>
        </p:nvSpPr>
        <p:spPr>
          <a:xfrm>
            <a:off x="4607719" y="342007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Freeform 1149"/>
          <p:cNvSpPr/>
          <p:nvPr/>
        </p:nvSpPr>
        <p:spPr>
          <a:xfrm>
            <a:off x="4723805" y="3420070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Freeform 1150"/>
          <p:cNvSpPr/>
          <p:nvPr/>
        </p:nvSpPr>
        <p:spPr>
          <a:xfrm>
            <a:off x="4804172" y="342900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Freeform 1151"/>
          <p:cNvSpPr/>
          <p:nvPr/>
        </p:nvSpPr>
        <p:spPr>
          <a:xfrm>
            <a:off x="4911328" y="3446859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Freeform 1152"/>
          <p:cNvSpPr/>
          <p:nvPr/>
        </p:nvSpPr>
        <p:spPr>
          <a:xfrm>
            <a:off x="5018484" y="3446859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Freeform 1153"/>
          <p:cNvSpPr/>
          <p:nvPr/>
        </p:nvSpPr>
        <p:spPr>
          <a:xfrm>
            <a:off x="5125641" y="3455789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Freeform 1154"/>
          <p:cNvSpPr/>
          <p:nvPr/>
        </p:nvSpPr>
        <p:spPr>
          <a:xfrm>
            <a:off x="5152430" y="344685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Freeform 1155"/>
          <p:cNvSpPr/>
          <p:nvPr/>
        </p:nvSpPr>
        <p:spPr>
          <a:xfrm>
            <a:off x="5241727" y="3446859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Freeform 1156"/>
          <p:cNvSpPr/>
          <p:nvPr/>
        </p:nvSpPr>
        <p:spPr>
          <a:xfrm>
            <a:off x="5250656" y="3518296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Freeform 1157"/>
          <p:cNvSpPr/>
          <p:nvPr/>
        </p:nvSpPr>
        <p:spPr>
          <a:xfrm>
            <a:off x="5143500" y="353615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Freeform 1158"/>
          <p:cNvSpPr/>
          <p:nvPr/>
        </p:nvSpPr>
        <p:spPr>
          <a:xfrm>
            <a:off x="5063133" y="3509367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Freeform 1159"/>
          <p:cNvSpPr/>
          <p:nvPr/>
        </p:nvSpPr>
        <p:spPr>
          <a:xfrm>
            <a:off x="4938117" y="3518296"/>
            <a:ext cx="8931" cy="26791"/>
          </a:xfrm>
          <a:custGeom>
            <a:avLst/>
            <a:gdLst/>
            <a:ahLst/>
            <a:cxnLst/>
            <a:rect l="0" t="0" r="0" b="0"/>
            <a:pathLst>
              <a:path w="8931" h="26791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Freeform 1160"/>
          <p:cNvSpPr/>
          <p:nvPr/>
        </p:nvSpPr>
        <p:spPr>
          <a:xfrm>
            <a:off x="4848820" y="3509367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Freeform 1161"/>
          <p:cNvSpPr/>
          <p:nvPr/>
        </p:nvSpPr>
        <p:spPr>
          <a:xfrm>
            <a:off x="4768453" y="350043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Freeform 1162"/>
          <p:cNvSpPr/>
          <p:nvPr/>
        </p:nvSpPr>
        <p:spPr>
          <a:xfrm>
            <a:off x="4679156" y="3500437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Freeform 1163"/>
          <p:cNvSpPr/>
          <p:nvPr/>
        </p:nvSpPr>
        <p:spPr>
          <a:xfrm>
            <a:off x="4616648" y="3509367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Freeform 1164"/>
          <p:cNvSpPr/>
          <p:nvPr/>
        </p:nvSpPr>
        <p:spPr>
          <a:xfrm>
            <a:off x="4536281" y="3509367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Freeform 1165"/>
          <p:cNvSpPr/>
          <p:nvPr/>
        </p:nvSpPr>
        <p:spPr>
          <a:xfrm>
            <a:off x="4429125" y="3527226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Freeform 1166"/>
          <p:cNvSpPr/>
          <p:nvPr/>
        </p:nvSpPr>
        <p:spPr>
          <a:xfrm>
            <a:off x="4420195" y="3607593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Freeform 1167"/>
          <p:cNvSpPr/>
          <p:nvPr/>
        </p:nvSpPr>
        <p:spPr>
          <a:xfrm>
            <a:off x="4509492" y="3598664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Freeform 1168"/>
          <p:cNvSpPr/>
          <p:nvPr/>
        </p:nvSpPr>
        <p:spPr>
          <a:xfrm>
            <a:off x="4634508" y="3589734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Freeform 1169"/>
          <p:cNvSpPr/>
          <p:nvPr/>
        </p:nvSpPr>
        <p:spPr>
          <a:xfrm>
            <a:off x="4750594" y="3598664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Freeform 1170"/>
          <p:cNvSpPr/>
          <p:nvPr/>
        </p:nvSpPr>
        <p:spPr>
          <a:xfrm>
            <a:off x="4848820" y="359866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Freeform 1171"/>
          <p:cNvSpPr/>
          <p:nvPr/>
        </p:nvSpPr>
        <p:spPr>
          <a:xfrm>
            <a:off x="4938117" y="360759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Freeform 1172"/>
          <p:cNvSpPr/>
          <p:nvPr/>
        </p:nvSpPr>
        <p:spPr>
          <a:xfrm>
            <a:off x="4572000" y="35718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Freeform 1173"/>
          <p:cNvSpPr/>
          <p:nvPr/>
        </p:nvSpPr>
        <p:spPr>
          <a:xfrm>
            <a:off x="4804172" y="355401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Freeform 1174"/>
          <p:cNvSpPr/>
          <p:nvPr/>
        </p:nvSpPr>
        <p:spPr>
          <a:xfrm>
            <a:off x="4554141" y="34468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Freeform 1175"/>
          <p:cNvSpPr/>
          <p:nvPr/>
        </p:nvSpPr>
        <p:spPr>
          <a:xfrm>
            <a:off x="4929188" y="3580804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Freeform 1176"/>
          <p:cNvSpPr/>
          <p:nvPr/>
        </p:nvSpPr>
        <p:spPr>
          <a:xfrm>
            <a:off x="5134570" y="3509367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Freeform 1177"/>
          <p:cNvSpPr/>
          <p:nvPr/>
        </p:nvSpPr>
        <p:spPr>
          <a:xfrm>
            <a:off x="5027414" y="3545086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Freeform 1178"/>
          <p:cNvSpPr/>
          <p:nvPr/>
        </p:nvSpPr>
        <p:spPr>
          <a:xfrm>
            <a:off x="5018484" y="363438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Freeform 1179"/>
          <p:cNvSpPr/>
          <p:nvPr/>
        </p:nvSpPr>
        <p:spPr>
          <a:xfrm>
            <a:off x="5107781" y="3571875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Freeform 1180"/>
          <p:cNvSpPr/>
          <p:nvPr/>
        </p:nvSpPr>
        <p:spPr>
          <a:xfrm>
            <a:off x="5125641" y="356294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Freeform 1181"/>
          <p:cNvSpPr/>
          <p:nvPr/>
        </p:nvSpPr>
        <p:spPr>
          <a:xfrm>
            <a:off x="5232797" y="3571875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Freeform 1182"/>
          <p:cNvSpPr/>
          <p:nvPr/>
        </p:nvSpPr>
        <p:spPr>
          <a:xfrm>
            <a:off x="5080992" y="3634382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Freeform 1183"/>
          <p:cNvSpPr/>
          <p:nvPr/>
        </p:nvSpPr>
        <p:spPr>
          <a:xfrm>
            <a:off x="5197078" y="3616523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Freeform 1184"/>
          <p:cNvSpPr/>
          <p:nvPr/>
        </p:nvSpPr>
        <p:spPr>
          <a:xfrm>
            <a:off x="5268516" y="3679031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Freeform 1185"/>
          <p:cNvSpPr/>
          <p:nvPr/>
        </p:nvSpPr>
        <p:spPr>
          <a:xfrm>
            <a:off x="5170289" y="3705820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8930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Freeform 1187"/>
          <p:cNvSpPr/>
          <p:nvPr/>
        </p:nvSpPr>
        <p:spPr>
          <a:xfrm>
            <a:off x="5045273" y="3696890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Freeform 1188"/>
          <p:cNvSpPr/>
          <p:nvPr/>
        </p:nvSpPr>
        <p:spPr>
          <a:xfrm>
            <a:off x="4938117" y="3679031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Freeform 1189"/>
          <p:cNvSpPr/>
          <p:nvPr/>
        </p:nvSpPr>
        <p:spPr>
          <a:xfrm>
            <a:off x="4822031" y="3670101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Freeform 1190"/>
          <p:cNvSpPr/>
          <p:nvPr/>
        </p:nvSpPr>
        <p:spPr>
          <a:xfrm>
            <a:off x="4705945" y="3679031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Freeform 1191"/>
          <p:cNvSpPr/>
          <p:nvPr/>
        </p:nvSpPr>
        <p:spPr>
          <a:xfrm>
            <a:off x="4589859" y="3687961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17859"/>
                </a:move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Freeform 1192"/>
          <p:cNvSpPr/>
          <p:nvPr/>
        </p:nvSpPr>
        <p:spPr>
          <a:xfrm>
            <a:off x="4572000" y="361652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Freeform 1193"/>
          <p:cNvSpPr/>
          <p:nvPr/>
        </p:nvSpPr>
        <p:spPr>
          <a:xfrm>
            <a:off x="4518422" y="367903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Freeform 1194"/>
          <p:cNvSpPr/>
          <p:nvPr/>
        </p:nvSpPr>
        <p:spPr>
          <a:xfrm>
            <a:off x="4580930" y="3625453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Freeform 1195"/>
          <p:cNvSpPr/>
          <p:nvPr/>
        </p:nvSpPr>
        <p:spPr>
          <a:xfrm>
            <a:off x="4580930" y="3625453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Freeform 1196"/>
          <p:cNvSpPr/>
          <p:nvPr/>
        </p:nvSpPr>
        <p:spPr>
          <a:xfrm>
            <a:off x="4438055" y="367903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8930"/>
                </a:move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Freeform 1197"/>
          <p:cNvSpPr/>
          <p:nvPr/>
        </p:nvSpPr>
        <p:spPr>
          <a:xfrm>
            <a:off x="4411266" y="375939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Freeform 1198"/>
          <p:cNvSpPr/>
          <p:nvPr/>
        </p:nvSpPr>
        <p:spPr>
          <a:xfrm>
            <a:off x="4491633" y="377725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Freeform 1199"/>
          <p:cNvSpPr/>
          <p:nvPr/>
        </p:nvSpPr>
        <p:spPr>
          <a:xfrm>
            <a:off x="4580930" y="375939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Freeform 1200"/>
          <p:cNvSpPr/>
          <p:nvPr/>
        </p:nvSpPr>
        <p:spPr>
          <a:xfrm>
            <a:off x="4589859" y="375046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Freeform 1201"/>
          <p:cNvSpPr/>
          <p:nvPr/>
        </p:nvSpPr>
        <p:spPr>
          <a:xfrm>
            <a:off x="4670227" y="3723679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Freeform 1202"/>
          <p:cNvSpPr/>
          <p:nvPr/>
        </p:nvSpPr>
        <p:spPr>
          <a:xfrm>
            <a:off x="4598789" y="3759398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Freeform 1203"/>
          <p:cNvSpPr/>
          <p:nvPr/>
        </p:nvSpPr>
        <p:spPr>
          <a:xfrm>
            <a:off x="4750594" y="375939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Freeform 1204"/>
          <p:cNvSpPr/>
          <p:nvPr/>
        </p:nvSpPr>
        <p:spPr>
          <a:xfrm>
            <a:off x="4839891" y="3741539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Freeform 1205"/>
          <p:cNvSpPr/>
          <p:nvPr/>
        </p:nvSpPr>
        <p:spPr>
          <a:xfrm>
            <a:off x="4929188" y="373260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Freeform 1206"/>
          <p:cNvSpPr/>
          <p:nvPr/>
        </p:nvSpPr>
        <p:spPr>
          <a:xfrm>
            <a:off x="5009555" y="375939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Freeform 1207"/>
          <p:cNvSpPr/>
          <p:nvPr/>
        </p:nvSpPr>
        <p:spPr>
          <a:xfrm>
            <a:off x="5098852" y="3759398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Freeform 1208"/>
          <p:cNvSpPr/>
          <p:nvPr/>
        </p:nvSpPr>
        <p:spPr>
          <a:xfrm>
            <a:off x="5098852" y="376832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Freeform 1209"/>
          <p:cNvSpPr/>
          <p:nvPr/>
        </p:nvSpPr>
        <p:spPr>
          <a:xfrm>
            <a:off x="5223867" y="3777257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Freeform 1210"/>
          <p:cNvSpPr/>
          <p:nvPr/>
        </p:nvSpPr>
        <p:spPr>
          <a:xfrm>
            <a:off x="5277445" y="387548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Freeform 1211"/>
          <p:cNvSpPr/>
          <p:nvPr/>
        </p:nvSpPr>
        <p:spPr>
          <a:xfrm>
            <a:off x="5179219" y="383976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Freeform 1212"/>
          <p:cNvSpPr/>
          <p:nvPr/>
        </p:nvSpPr>
        <p:spPr>
          <a:xfrm>
            <a:off x="5107781" y="3839765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Freeform 1213"/>
          <p:cNvSpPr/>
          <p:nvPr/>
        </p:nvSpPr>
        <p:spPr>
          <a:xfrm>
            <a:off x="5250656" y="3866554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Freeform 1214"/>
          <p:cNvSpPr/>
          <p:nvPr/>
        </p:nvSpPr>
        <p:spPr>
          <a:xfrm>
            <a:off x="5259586" y="3964781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Freeform 1215"/>
          <p:cNvSpPr/>
          <p:nvPr/>
        </p:nvSpPr>
        <p:spPr>
          <a:xfrm>
            <a:off x="5197078" y="3920132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Freeform 1216"/>
          <p:cNvSpPr/>
          <p:nvPr/>
        </p:nvSpPr>
        <p:spPr>
          <a:xfrm>
            <a:off x="5161359" y="3982640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Freeform 1217"/>
          <p:cNvSpPr/>
          <p:nvPr/>
        </p:nvSpPr>
        <p:spPr>
          <a:xfrm>
            <a:off x="5107781" y="3911203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Freeform 1218"/>
          <p:cNvSpPr/>
          <p:nvPr/>
        </p:nvSpPr>
        <p:spPr>
          <a:xfrm>
            <a:off x="5045273" y="3821906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Freeform 1219"/>
          <p:cNvSpPr/>
          <p:nvPr/>
        </p:nvSpPr>
        <p:spPr>
          <a:xfrm>
            <a:off x="5027414" y="3893343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Freeform 1220"/>
          <p:cNvSpPr/>
          <p:nvPr/>
        </p:nvSpPr>
        <p:spPr>
          <a:xfrm>
            <a:off x="5036344" y="3982640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Freeform 1221"/>
          <p:cNvSpPr/>
          <p:nvPr/>
        </p:nvSpPr>
        <p:spPr>
          <a:xfrm>
            <a:off x="4955977" y="380404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Freeform 1222"/>
          <p:cNvSpPr/>
          <p:nvPr/>
        </p:nvSpPr>
        <p:spPr>
          <a:xfrm>
            <a:off x="4947047" y="3875484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Freeform 1223"/>
          <p:cNvSpPr/>
          <p:nvPr/>
        </p:nvSpPr>
        <p:spPr>
          <a:xfrm>
            <a:off x="4964906" y="396478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Freeform 1224"/>
          <p:cNvSpPr/>
          <p:nvPr/>
        </p:nvSpPr>
        <p:spPr>
          <a:xfrm>
            <a:off x="4884539" y="380404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Freeform 1225"/>
          <p:cNvSpPr/>
          <p:nvPr/>
        </p:nvSpPr>
        <p:spPr>
          <a:xfrm>
            <a:off x="4786313" y="382190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Freeform 1226"/>
          <p:cNvSpPr/>
          <p:nvPr/>
        </p:nvSpPr>
        <p:spPr>
          <a:xfrm>
            <a:off x="4875609" y="387548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Freeform 1227"/>
          <p:cNvSpPr/>
          <p:nvPr/>
        </p:nvSpPr>
        <p:spPr>
          <a:xfrm>
            <a:off x="4893469" y="397371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Freeform 1228"/>
          <p:cNvSpPr/>
          <p:nvPr/>
        </p:nvSpPr>
        <p:spPr>
          <a:xfrm>
            <a:off x="4804172" y="397371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Freeform 1229"/>
          <p:cNvSpPr/>
          <p:nvPr/>
        </p:nvSpPr>
        <p:spPr>
          <a:xfrm>
            <a:off x="4848820" y="3911203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Freeform 1230"/>
          <p:cNvSpPr/>
          <p:nvPr/>
        </p:nvSpPr>
        <p:spPr>
          <a:xfrm>
            <a:off x="4786313" y="3839765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Freeform 1231"/>
          <p:cNvSpPr/>
          <p:nvPr/>
        </p:nvSpPr>
        <p:spPr>
          <a:xfrm>
            <a:off x="4688086" y="3821906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Freeform 1232"/>
          <p:cNvSpPr/>
          <p:nvPr/>
        </p:nvSpPr>
        <p:spPr>
          <a:xfrm>
            <a:off x="4589859" y="3839765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Freeform 1233"/>
          <p:cNvSpPr/>
          <p:nvPr/>
        </p:nvSpPr>
        <p:spPr>
          <a:xfrm>
            <a:off x="4500563" y="3839765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17859" y="893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Freeform 1234"/>
          <p:cNvSpPr/>
          <p:nvPr/>
        </p:nvSpPr>
        <p:spPr>
          <a:xfrm>
            <a:off x="4420195" y="3848695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Freeform 1235"/>
          <p:cNvSpPr/>
          <p:nvPr/>
        </p:nvSpPr>
        <p:spPr>
          <a:xfrm>
            <a:off x="4402336" y="392906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Freeform 1236"/>
          <p:cNvSpPr/>
          <p:nvPr/>
        </p:nvSpPr>
        <p:spPr>
          <a:xfrm>
            <a:off x="4464844" y="3982640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Freeform 1237"/>
          <p:cNvSpPr/>
          <p:nvPr/>
        </p:nvSpPr>
        <p:spPr>
          <a:xfrm>
            <a:off x="4482703" y="392013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Freeform 1238"/>
          <p:cNvSpPr/>
          <p:nvPr/>
        </p:nvSpPr>
        <p:spPr>
          <a:xfrm>
            <a:off x="4554141" y="3902273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Freeform 1239"/>
          <p:cNvSpPr/>
          <p:nvPr/>
        </p:nvSpPr>
        <p:spPr>
          <a:xfrm>
            <a:off x="4545211" y="398264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Freeform 1240"/>
          <p:cNvSpPr/>
          <p:nvPr/>
        </p:nvSpPr>
        <p:spPr>
          <a:xfrm>
            <a:off x="4625578" y="3973711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Freeform 1241"/>
          <p:cNvSpPr/>
          <p:nvPr/>
        </p:nvSpPr>
        <p:spPr>
          <a:xfrm>
            <a:off x="4643438" y="3893343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Freeform 1242"/>
          <p:cNvSpPr/>
          <p:nvPr/>
        </p:nvSpPr>
        <p:spPr>
          <a:xfrm>
            <a:off x="4732734" y="3902273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Freeform 1243"/>
          <p:cNvSpPr/>
          <p:nvPr/>
        </p:nvSpPr>
        <p:spPr>
          <a:xfrm>
            <a:off x="4705945" y="3973711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Freeform 1244"/>
          <p:cNvSpPr/>
          <p:nvPr/>
        </p:nvSpPr>
        <p:spPr>
          <a:xfrm>
            <a:off x="4795242" y="3911203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Freeform 1245"/>
          <p:cNvSpPr/>
          <p:nvPr/>
        </p:nvSpPr>
        <p:spPr>
          <a:xfrm>
            <a:off x="4759523" y="3973711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Freeform 1246"/>
          <p:cNvSpPr/>
          <p:nvPr/>
        </p:nvSpPr>
        <p:spPr>
          <a:xfrm>
            <a:off x="4759523" y="397371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Freeform 1247"/>
          <p:cNvSpPr/>
          <p:nvPr/>
        </p:nvSpPr>
        <p:spPr>
          <a:xfrm>
            <a:off x="4795242" y="391120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Freeform 1267"/>
          <p:cNvSpPr/>
          <p:nvPr/>
        </p:nvSpPr>
        <p:spPr>
          <a:xfrm>
            <a:off x="7670602" y="1562695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0" y="241102"/>
                </a:move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8929" y="187524"/>
                </a:lnTo>
                <a:lnTo>
                  <a:pt x="8929" y="178594"/>
                </a:lnTo>
                <a:lnTo>
                  <a:pt x="8929" y="160734"/>
                </a:lnTo>
                <a:lnTo>
                  <a:pt x="8929" y="15180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07156"/>
                </a:lnTo>
                <a:lnTo>
                  <a:pt x="8929" y="98227"/>
                </a:lnTo>
                <a:lnTo>
                  <a:pt x="8929" y="89297"/>
                </a:lnTo>
                <a:lnTo>
                  <a:pt x="8929" y="71438"/>
                </a:lnTo>
                <a:lnTo>
                  <a:pt x="8929" y="6250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26789"/>
                </a:lnTo>
                <a:lnTo>
                  <a:pt x="1785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35718" y="17859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44649"/>
                </a:lnTo>
                <a:lnTo>
                  <a:pt x="53578" y="53578"/>
                </a:lnTo>
                <a:lnTo>
                  <a:pt x="53578" y="71438"/>
                </a:lnTo>
                <a:lnTo>
                  <a:pt x="62507" y="80367"/>
                </a:lnTo>
                <a:lnTo>
                  <a:pt x="62507" y="89297"/>
                </a:lnTo>
                <a:lnTo>
                  <a:pt x="71437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6" y="125016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25015" y="187524"/>
                </a:lnTo>
                <a:lnTo>
                  <a:pt x="125015" y="196453"/>
                </a:lnTo>
                <a:lnTo>
                  <a:pt x="133945" y="205383"/>
                </a:lnTo>
                <a:lnTo>
                  <a:pt x="133945" y="205383"/>
                </a:lnTo>
                <a:lnTo>
                  <a:pt x="133945" y="214313"/>
                </a:lnTo>
                <a:lnTo>
                  <a:pt x="133945" y="223242"/>
                </a:lnTo>
                <a:lnTo>
                  <a:pt x="133945" y="223242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Freeform 1268"/>
          <p:cNvSpPr/>
          <p:nvPr/>
        </p:nvSpPr>
        <p:spPr>
          <a:xfrm>
            <a:off x="7688461" y="1669851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Freeform 1269"/>
          <p:cNvSpPr/>
          <p:nvPr/>
        </p:nvSpPr>
        <p:spPr>
          <a:xfrm>
            <a:off x="7875984" y="1526976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8930" y="250032"/>
                </a:moveTo>
                <a:lnTo>
                  <a:pt x="8930" y="250032"/>
                </a:lnTo>
                <a:lnTo>
                  <a:pt x="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17860" y="232172"/>
                </a:lnTo>
                <a:lnTo>
                  <a:pt x="17860" y="223243"/>
                </a:lnTo>
                <a:lnTo>
                  <a:pt x="26789" y="214313"/>
                </a:lnTo>
                <a:lnTo>
                  <a:pt x="26789" y="196453"/>
                </a:lnTo>
                <a:lnTo>
                  <a:pt x="35719" y="187524"/>
                </a:lnTo>
                <a:lnTo>
                  <a:pt x="35719" y="178594"/>
                </a:lnTo>
                <a:lnTo>
                  <a:pt x="35719" y="169664"/>
                </a:lnTo>
                <a:lnTo>
                  <a:pt x="44649" y="160735"/>
                </a:lnTo>
                <a:lnTo>
                  <a:pt x="44649" y="151805"/>
                </a:lnTo>
                <a:lnTo>
                  <a:pt x="44649" y="142875"/>
                </a:lnTo>
                <a:lnTo>
                  <a:pt x="53579" y="133946"/>
                </a:lnTo>
                <a:lnTo>
                  <a:pt x="53579" y="116086"/>
                </a:lnTo>
                <a:lnTo>
                  <a:pt x="53579" y="107157"/>
                </a:lnTo>
                <a:lnTo>
                  <a:pt x="53579" y="98227"/>
                </a:lnTo>
                <a:lnTo>
                  <a:pt x="53579" y="80368"/>
                </a:lnTo>
                <a:lnTo>
                  <a:pt x="53579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44649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107157" y="53578"/>
                </a:lnTo>
                <a:lnTo>
                  <a:pt x="107157" y="6250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33946" y="116086"/>
                </a:lnTo>
                <a:lnTo>
                  <a:pt x="133946" y="13394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78594"/>
                </a:lnTo>
                <a:lnTo>
                  <a:pt x="160735" y="187524"/>
                </a:lnTo>
                <a:lnTo>
                  <a:pt x="160735" y="196453"/>
                </a:lnTo>
                <a:lnTo>
                  <a:pt x="169664" y="205383"/>
                </a:lnTo>
                <a:lnTo>
                  <a:pt x="169664" y="214313"/>
                </a:lnTo>
                <a:lnTo>
                  <a:pt x="169664" y="223243"/>
                </a:lnTo>
                <a:lnTo>
                  <a:pt x="169664" y="232172"/>
                </a:lnTo>
                <a:lnTo>
                  <a:pt x="169664" y="241102"/>
                </a:lnTo>
                <a:lnTo>
                  <a:pt x="178594" y="241102"/>
                </a:lnTo>
                <a:lnTo>
                  <a:pt x="178594" y="250032"/>
                </a:lnTo>
                <a:lnTo>
                  <a:pt x="178594" y="250032"/>
                </a:lnTo>
                <a:lnTo>
                  <a:pt x="178594" y="258961"/>
                </a:lnTo>
                <a:lnTo>
                  <a:pt x="178594" y="258961"/>
                </a:lnTo>
                <a:lnTo>
                  <a:pt x="187524" y="267891"/>
                </a:lnTo>
                <a:lnTo>
                  <a:pt x="187524" y="276821"/>
                </a:lnTo>
                <a:lnTo>
                  <a:pt x="187524" y="276821"/>
                </a:lnTo>
                <a:lnTo>
                  <a:pt x="187524" y="285750"/>
                </a:lnTo>
                <a:lnTo>
                  <a:pt x="178594" y="285750"/>
                </a:lnTo>
                <a:lnTo>
                  <a:pt x="178594" y="285750"/>
                </a:lnTo>
                <a:lnTo>
                  <a:pt x="178594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Freeform 1270"/>
          <p:cNvSpPr/>
          <p:nvPr/>
        </p:nvSpPr>
        <p:spPr>
          <a:xfrm>
            <a:off x="7938492" y="1678781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Freeform 1271"/>
          <p:cNvSpPr/>
          <p:nvPr/>
        </p:nvSpPr>
        <p:spPr>
          <a:xfrm>
            <a:off x="8259960" y="1919883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0" y="276820"/>
                </a:moveTo>
                <a:lnTo>
                  <a:pt x="0" y="27682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32171"/>
                </a:lnTo>
                <a:lnTo>
                  <a:pt x="8930" y="223242"/>
                </a:lnTo>
                <a:lnTo>
                  <a:pt x="8930" y="205382"/>
                </a:lnTo>
                <a:lnTo>
                  <a:pt x="17860" y="187523"/>
                </a:lnTo>
                <a:lnTo>
                  <a:pt x="17860" y="169664"/>
                </a:lnTo>
                <a:lnTo>
                  <a:pt x="17860" y="151804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7"/>
                </a:lnTo>
                <a:lnTo>
                  <a:pt x="35719" y="53578"/>
                </a:lnTo>
                <a:lnTo>
                  <a:pt x="35719" y="35718"/>
                </a:lnTo>
                <a:lnTo>
                  <a:pt x="44649" y="26789"/>
                </a:lnTo>
                <a:lnTo>
                  <a:pt x="44649" y="17859"/>
                </a:lnTo>
                <a:lnTo>
                  <a:pt x="44649" y="8929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35718"/>
                </a:lnTo>
                <a:lnTo>
                  <a:pt x="80367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98227" y="116086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33945" y="178593"/>
                </a:lnTo>
                <a:lnTo>
                  <a:pt x="142875" y="187523"/>
                </a:lnTo>
                <a:lnTo>
                  <a:pt x="151805" y="205382"/>
                </a:lnTo>
                <a:lnTo>
                  <a:pt x="151805" y="214312"/>
                </a:lnTo>
                <a:lnTo>
                  <a:pt x="160735" y="223242"/>
                </a:lnTo>
                <a:lnTo>
                  <a:pt x="160735" y="232171"/>
                </a:lnTo>
                <a:lnTo>
                  <a:pt x="160735" y="241101"/>
                </a:lnTo>
                <a:lnTo>
                  <a:pt x="160735" y="241101"/>
                </a:lnTo>
                <a:lnTo>
                  <a:pt x="160735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Freeform 1272"/>
          <p:cNvSpPr/>
          <p:nvPr/>
        </p:nvSpPr>
        <p:spPr>
          <a:xfrm>
            <a:off x="8286749" y="2035969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Freeform 1273"/>
          <p:cNvSpPr/>
          <p:nvPr/>
        </p:nvSpPr>
        <p:spPr>
          <a:xfrm>
            <a:off x="8501062" y="1875234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0" y="294680"/>
                </a:moveTo>
                <a:lnTo>
                  <a:pt x="0" y="29468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2"/>
                </a:lnTo>
                <a:lnTo>
                  <a:pt x="8929" y="223242"/>
                </a:lnTo>
                <a:lnTo>
                  <a:pt x="8929" y="214313"/>
                </a:lnTo>
                <a:lnTo>
                  <a:pt x="8929" y="196453"/>
                </a:lnTo>
                <a:lnTo>
                  <a:pt x="17859" y="18752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07156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6" y="133945"/>
                </a:lnTo>
                <a:lnTo>
                  <a:pt x="98226" y="151805"/>
                </a:lnTo>
                <a:lnTo>
                  <a:pt x="107156" y="160735"/>
                </a:lnTo>
                <a:lnTo>
                  <a:pt x="107156" y="169664"/>
                </a:lnTo>
                <a:lnTo>
                  <a:pt x="116086" y="187524"/>
                </a:lnTo>
                <a:lnTo>
                  <a:pt x="116086" y="196453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Freeform 1274"/>
          <p:cNvSpPr/>
          <p:nvPr/>
        </p:nvSpPr>
        <p:spPr>
          <a:xfrm>
            <a:off x="8536780" y="2027039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9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Freeform 1275"/>
          <p:cNvSpPr/>
          <p:nvPr/>
        </p:nvSpPr>
        <p:spPr>
          <a:xfrm>
            <a:off x="8706445" y="1866304"/>
            <a:ext cx="160735" cy="276822"/>
          </a:xfrm>
          <a:custGeom>
            <a:avLst/>
            <a:gdLst/>
            <a:ahLst/>
            <a:cxnLst/>
            <a:rect l="0" t="0" r="0" b="0"/>
            <a:pathLst>
              <a:path w="160735" h="276822">
                <a:moveTo>
                  <a:pt x="8929" y="276821"/>
                </a:moveTo>
                <a:lnTo>
                  <a:pt x="8929" y="276821"/>
                </a:lnTo>
                <a:lnTo>
                  <a:pt x="8929" y="276821"/>
                </a:lnTo>
                <a:lnTo>
                  <a:pt x="8929" y="27682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2"/>
                </a:lnTo>
                <a:lnTo>
                  <a:pt x="8929" y="241102"/>
                </a:lnTo>
                <a:lnTo>
                  <a:pt x="8929" y="232172"/>
                </a:lnTo>
                <a:lnTo>
                  <a:pt x="17859" y="223243"/>
                </a:lnTo>
                <a:lnTo>
                  <a:pt x="17859" y="214313"/>
                </a:lnTo>
                <a:lnTo>
                  <a:pt x="17859" y="205383"/>
                </a:lnTo>
                <a:lnTo>
                  <a:pt x="26789" y="196454"/>
                </a:lnTo>
                <a:lnTo>
                  <a:pt x="26789" y="178594"/>
                </a:lnTo>
                <a:lnTo>
                  <a:pt x="26789" y="169665"/>
                </a:lnTo>
                <a:lnTo>
                  <a:pt x="35718" y="160735"/>
                </a:lnTo>
                <a:lnTo>
                  <a:pt x="35718" y="142875"/>
                </a:lnTo>
                <a:lnTo>
                  <a:pt x="35718" y="133946"/>
                </a:lnTo>
                <a:lnTo>
                  <a:pt x="44648" y="116086"/>
                </a:lnTo>
                <a:lnTo>
                  <a:pt x="44648" y="107157"/>
                </a:lnTo>
                <a:lnTo>
                  <a:pt x="44648" y="89297"/>
                </a:lnTo>
                <a:lnTo>
                  <a:pt x="53578" y="80368"/>
                </a:lnTo>
                <a:lnTo>
                  <a:pt x="53578" y="71438"/>
                </a:lnTo>
                <a:lnTo>
                  <a:pt x="62507" y="5357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26790"/>
                </a:lnTo>
                <a:lnTo>
                  <a:pt x="62507" y="17860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80367" y="35719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71438"/>
                </a:lnTo>
                <a:lnTo>
                  <a:pt x="98226" y="8929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16085" y="133946"/>
                </a:lnTo>
                <a:lnTo>
                  <a:pt x="116085" y="142875"/>
                </a:lnTo>
                <a:lnTo>
                  <a:pt x="125015" y="160735"/>
                </a:lnTo>
                <a:lnTo>
                  <a:pt x="125015" y="169665"/>
                </a:lnTo>
                <a:lnTo>
                  <a:pt x="133945" y="178594"/>
                </a:lnTo>
                <a:lnTo>
                  <a:pt x="133945" y="196454"/>
                </a:lnTo>
                <a:lnTo>
                  <a:pt x="142875" y="196454"/>
                </a:lnTo>
                <a:lnTo>
                  <a:pt x="142875" y="205383"/>
                </a:lnTo>
                <a:lnTo>
                  <a:pt x="151804" y="214313"/>
                </a:lnTo>
                <a:lnTo>
                  <a:pt x="151804" y="223243"/>
                </a:lnTo>
                <a:lnTo>
                  <a:pt x="151804" y="232172"/>
                </a:lnTo>
                <a:lnTo>
                  <a:pt x="160734" y="232172"/>
                </a:lnTo>
                <a:lnTo>
                  <a:pt x="151804" y="241102"/>
                </a:lnTo>
                <a:lnTo>
                  <a:pt x="151804" y="241102"/>
                </a:lnTo>
                <a:lnTo>
                  <a:pt x="160734" y="241102"/>
                </a:lnTo>
                <a:lnTo>
                  <a:pt x="160734" y="250032"/>
                </a:lnTo>
                <a:lnTo>
                  <a:pt x="160734" y="250032"/>
                </a:lnTo>
                <a:lnTo>
                  <a:pt x="160734" y="250032"/>
                </a:lnTo>
                <a:lnTo>
                  <a:pt x="160734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Freeform 1276"/>
          <p:cNvSpPr/>
          <p:nvPr/>
        </p:nvSpPr>
        <p:spPr>
          <a:xfrm>
            <a:off x="8760023" y="2000250"/>
            <a:ext cx="98227" cy="8930"/>
          </a:xfrm>
          <a:custGeom>
            <a:avLst/>
            <a:gdLst/>
            <a:ahLst/>
            <a:cxnLst/>
            <a:rect l="0" t="0" r="0" b="0"/>
            <a:pathLst>
              <a:path w="98227" h="8930">
                <a:moveTo>
                  <a:pt x="0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Freeform 1277"/>
          <p:cNvSpPr/>
          <p:nvPr/>
        </p:nvSpPr>
        <p:spPr>
          <a:xfrm>
            <a:off x="6866930" y="1651992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151804" y="62508"/>
                </a:moveTo>
                <a:lnTo>
                  <a:pt x="151804" y="62508"/>
                </a:lnTo>
                <a:lnTo>
                  <a:pt x="151804" y="62508"/>
                </a:lnTo>
                <a:lnTo>
                  <a:pt x="151804" y="6250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5" y="44648"/>
                </a:lnTo>
                <a:lnTo>
                  <a:pt x="133945" y="35719"/>
                </a:lnTo>
                <a:lnTo>
                  <a:pt x="13394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8" y="232172"/>
                </a:lnTo>
                <a:lnTo>
                  <a:pt x="44648" y="241102"/>
                </a:lnTo>
                <a:lnTo>
                  <a:pt x="53578" y="250031"/>
                </a:lnTo>
                <a:lnTo>
                  <a:pt x="71437" y="250031"/>
                </a:lnTo>
                <a:lnTo>
                  <a:pt x="80367" y="258961"/>
                </a:lnTo>
                <a:lnTo>
                  <a:pt x="98226" y="258961"/>
                </a:lnTo>
                <a:lnTo>
                  <a:pt x="107156" y="267891"/>
                </a:lnTo>
                <a:lnTo>
                  <a:pt x="125015" y="258961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51804" y="250031"/>
                </a:lnTo>
                <a:lnTo>
                  <a:pt x="160734" y="250031"/>
                </a:lnTo>
                <a:lnTo>
                  <a:pt x="169664" y="250031"/>
                </a:lnTo>
                <a:lnTo>
                  <a:pt x="178593" y="241102"/>
                </a:lnTo>
                <a:lnTo>
                  <a:pt x="187523" y="241102"/>
                </a:lnTo>
                <a:lnTo>
                  <a:pt x="187523" y="241102"/>
                </a:lnTo>
                <a:lnTo>
                  <a:pt x="187523" y="241102"/>
                </a:lnTo>
                <a:lnTo>
                  <a:pt x="187523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Freeform 1278"/>
          <p:cNvSpPr/>
          <p:nvPr/>
        </p:nvSpPr>
        <p:spPr>
          <a:xfrm>
            <a:off x="5884664" y="1455539"/>
            <a:ext cx="44650" cy="232173"/>
          </a:xfrm>
          <a:custGeom>
            <a:avLst/>
            <a:gdLst/>
            <a:ahLst/>
            <a:cxnLst/>
            <a:rect l="0" t="0" r="0" b="0"/>
            <a:pathLst>
              <a:path w="44650" h="23217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14312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23242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Freeform 1279"/>
          <p:cNvSpPr/>
          <p:nvPr/>
        </p:nvSpPr>
        <p:spPr>
          <a:xfrm>
            <a:off x="5840016" y="1455539"/>
            <a:ext cx="276821" cy="196454"/>
          </a:xfrm>
          <a:custGeom>
            <a:avLst/>
            <a:gdLst/>
            <a:ahLst/>
            <a:cxnLst/>
            <a:rect l="0" t="0" r="0" b="0"/>
            <a:pathLst>
              <a:path w="276821" h="19645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60734" y="17859"/>
                </a:lnTo>
                <a:lnTo>
                  <a:pt x="169664" y="17859"/>
                </a:lnTo>
                <a:lnTo>
                  <a:pt x="178593" y="26789"/>
                </a:lnTo>
                <a:lnTo>
                  <a:pt x="196453" y="26789"/>
                </a:lnTo>
                <a:lnTo>
                  <a:pt x="205382" y="35719"/>
                </a:lnTo>
                <a:lnTo>
                  <a:pt x="223242" y="44648"/>
                </a:lnTo>
                <a:lnTo>
                  <a:pt x="232172" y="44648"/>
                </a:lnTo>
                <a:lnTo>
                  <a:pt x="241101" y="53578"/>
                </a:lnTo>
                <a:lnTo>
                  <a:pt x="250031" y="62508"/>
                </a:lnTo>
                <a:lnTo>
                  <a:pt x="258961" y="71437"/>
                </a:lnTo>
                <a:lnTo>
                  <a:pt x="267890" y="71437"/>
                </a:lnTo>
                <a:lnTo>
                  <a:pt x="267890" y="80367"/>
                </a:lnTo>
                <a:lnTo>
                  <a:pt x="276820" y="89297"/>
                </a:lnTo>
                <a:lnTo>
                  <a:pt x="276820" y="98226"/>
                </a:lnTo>
                <a:lnTo>
                  <a:pt x="276820" y="107156"/>
                </a:lnTo>
                <a:lnTo>
                  <a:pt x="276820" y="116086"/>
                </a:lnTo>
                <a:lnTo>
                  <a:pt x="276820" y="125015"/>
                </a:lnTo>
                <a:lnTo>
                  <a:pt x="276820" y="125015"/>
                </a:lnTo>
                <a:lnTo>
                  <a:pt x="276820" y="133945"/>
                </a:lnTo>
                <a:lnTo>
                  <a:pt x="267890" y="14287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58961" y="151805"/>
                </a:lnTo>
                <a:lnTo>
                  <a:pt x="258961" y="160734"/>
                </a:lnTo>
                <a:lnTo>
                  <a:pt x="250031" y="160734"/>
                </a:lnTo>
                <a:lnTo>
                  <a:pt x="241101" y="169664"/>
                </a:lnTo>
                <a:lnTo>
                  <a:pt x="241101" y="169664"/>
                </a:lnTo>
                <a:lnTo>
                  <a:pt x="232172" y="169664"/>
                </a:lnTo>
                <a:lnTo>
                  <a:pt x="223242" y="178594"/>
                </a:lnTo>
                <a:lnTo>
                  <a:pt x="214312" y="178594"/>
                </a:lnTo>
                <a:lnTo>
                  <a:pt x="205382" y="178594"/>
                </a:lnTo>
                <a:lnTo>
                  <a:pt x="196453" y="187523"/>
                </a:lnTo>
                <a:lnTo>
                  <a:pt x="187523" y="187523"/>
                </a:lnTo>
                <a:lnTo>
                  <a:pt x="187523" y="187523"/>
                </a:lnTo>
                <a:lnTo>
                  <a:pt x="178593" y="187523"/>
                </a:lnTo>
                <a:lnTo>
                  <a:pt x="169664" y="196453"/>
                </a:lnTo>
                <a:lnTo>
                  <a:pt x="160734" y="196453"/>
                </a:lnTo>
                <a:lnTo>
                  <a:pt x="151804" y="196453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33945" y="196453"/>
                </a:lnTo>
                <a:lnTo>
                  <a:pt x="125015" y="196453"/>
                </a:lnTo>
                <a:lnTo>
                  <a:pt x="125015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07156" y="187523"/>
                </a:lnTo>
                <a:lnTo>
                  <a:pt x="107156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Difference,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5473" y="1524000"/>
            <a:ext cx="8991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total amount of energy stored in a battery is dependent upon two factors: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1) The total number of electrons (charge) inside the battery,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2) The distance between the electrons inside the battery (the closer together, the higher the voltage).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Keep in mind that the size of the battery does NOT determine the voltage. A bigger battery will last longer but a higher voltage will give it more force.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1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 Potential Difference,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1600200"/>
            <a:ext cx="5638799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Voltmeter:  </a:t>
            </a:r>
            <a:r>
              <a:rPr lang="en-US" dirty="0" smtClean="0">
                <a:solidFill>
                  <a:srgbClr val="FF0000"/>
                </a:solidFill>
              </a:rPr>
              <a:t>is a device that measures the amount of potential difference (voltage) between two locations of charge separation. For example, inside the battery and outside the battery.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ITEhUUEhQWFhQXFxcZFxgYGB8ZFxgXHBggGxgeGRgZHCggGBolHBgYITIhJSkrLi4uGh8zODMsNygtLisBCgoKDg0OGBAQGywkHCQsLiwsLCwsLCwsLCwsLCwsLCwsLCwsLCwsLCwsLCwsLCwsLCwsLCwsLCwsLCwsLC0sLP/AABEIAOUA3AMBIgACEQEDEQH/xAAcAAABBAMBAAAAAAAAAAAAAAAAAQIDBgQFBwj/xABVEAABAwEEBAgIBwsKBgMAAAABAAIRAwQSITEFQVFhBgcTInGBkaEUMkJSVJLR8CNTYpOxwdIWJDNDY3KCoqPT1BVEZJSys8LD4fEIFzRzg+IldLT/xAAaAQEAAwEBAQAAAAAAAAAAAAAAAQIDBAUG/8QAJxEAAgIBBAEDBAMAAAAAAAAAAAECEQMEEiExEyJBUQUyYbEUUqH/2gAMAwEAAhEDEQA/AO4oQhACEIQAhY+kbayjSqVahu06bHPcdjWiT04BVGnxlWZ0xQtJgwYFMweqqpSb6IbS7LshUs8Y1D0a1+pT/epjuMuh6NavVpfXWU7WRvj8l3QqN/zMo+i2r9j+/TRxm0vQ7X+w/iE2MbkXtCpA4x6folp9azfxKX/mKz0O0+vZv4hNjG5F2QqV/wAwh6FafXs30+EIHGCPQ7R85Zv4hTskNyLqhUv7vx6JW+ds/wC/Thw8/odb52z/AL9RsY3ouSFTxw5/olX5yh+9Sfd1/RK3zlH96myXwTuRcUKnfd0fRKvzlL7aBw6/otX16cdzk2SG5FxQqf8Ad0PR3eu1L93TPij649ibX8C0W9CpFv4x6NFhe+k4tGdxzXGNwMSrlZbQyoxtSm4OY9oc1wxDmuEgjcQVDTXYTslQhCgkEISFAKhCEAIQhAVTjPrlujqobm91FnrVmA9V2VQtA6Aa6i34JrsMSYk4nbqAwG4BW/jYrRQszPOtTHHe2m1zz3gJvB+z3KDGnMNaD0hoB75WsHUTKUFKRoHcHR8Qz9VM+54fEDtb7Vv9M6cpWem95IcW+TeaHE3owaTJgnEgQIOKh0bwip1HupOa5tRpcHcx10FrruJxgHVjjuVvIx4YmnGgPyH6zftJw0B+Q/Wb9pXHk0oYnkY8MSos0AMjQHrD7Sk+5xvxLfWHtVruJYTyMnxIqf3Nt+Jb2j7Sc3g60Y8i3tH1lW0NTK72saXOwAjtJAHaSB1pvY8SKueDjfiKfUGj6Efc2z4in2NKtbMQDtx6koao3snxoqf3MU/R6PWxnsTDwUpHOzWf5un9lXCEXU3seNFOHBKj6NZvmqf2E4cFKXo9mH/iZ9hW4hBCb2R44lXpcGWjKjZx0Mb9hSjQEeRSHQ3/ANVYgEsJvZPiiUzhBYBSp07wZD6rWGBBhzXAnIZKz8W9pf4OaVSJpkFv5j8QDqwdfEDIQtJw3fhRYMzy7h0sp83vK0lfT/gelLK6Ypk1KVX/ALdQUrpO5r4dOwFWtyiyjShJM7IhCFzmwJClSFAKhCEAIQhAc2406l602Ol8ms4/pXabf7RW6sDeYN895VZ4aP5TS7W/F0aI6+VNU/qgKzMpTTa0zENyJadRkEEEGcZC09ii7NRpltmtNNwrU3EBriHCL8tDTdZBkkio2NWJyUor0KHKPFMgvc97nc2XvE8pjOEEObqGBjDFZrtF0SCHU2lrm3SDLmxdDcATDSQ1uIgmBjgnu0bSMy3MkwHOAxvAgAGA033S0YG8ZBUFzLUVorXQMpc5jAT4oL3BoJ1kSQOkhSgKG0VmXTegi64kQCC0GHyMiBOIQDrJWvsa4i6SMRMw4YOE6wCCJ1qaVrbLVcA6izF1M1KcNaXFmF6hIEhrbhAk4SFtKVhrOM3bovTDn4hvJ3Yhl4eNJzUWSI14MGRjEb5yUVsqcwkHEQ4RGJDhA5wIxMDJT0NF3Q0OrMMNpjBsE3Mji85zsSmwUhE1n5sA8XEtdfb5G0JYIqLGMaGtPNaCB0NwPZrUheNuZjrifoBKedHUyCOVdiHDG7k9152TRrSP0a4kltRhPOIwyc4XWukOOTQQMNZSwKsK1Vnh4DYIgYREve66wXtTRznOgSA0ZzCyKlmqs8gkCTDTeEBsNaMnYmSTCxS8EnlIc0AtIcIbDYdUqOYdV4NaARIgkYFSCex1rzA4wZLoIwDmhxDXASYDgA4YnAqZNY+enCQcxImDsMFPhANhLCchCCocK3za6LfNptd1Prtpu7lzTh/UvWq6cgy6RvvuHeA1dH0s69bn/JFOn1Gk6qP1mLlfC2tetdU/md9NpPeSt8fRy6lnfeLXTZtej6L3GajAaVQ6y9mEne5t136StC43xB6Sh9qs5ODmsrNG8cyoew0uxdkXPNU2b45bopgkKVIVUuKhCEAIQhAchrnldLWp2ypd+bo8me94V3uqh8Dzytoq1hjylWq7qfVBH92VfgFrIpAwbFa3Odde26+HOIBBuw4CHAGR4wIcYvAEwMll1KgbnsmBnEiSBridSLRRDhmQQQWu1tcMARtzIjWCRrUtm0eAL1bm43rjSfGIIcZzDTJN3tOJCpZoYrKFSo43Mc2kybjS03qbg7KcYc0SThOAxzW6OpNJ5Q3zLjcHNYL3jCBi4HMhxIJxgJ9erebcAusi7dbhzYiMMupQ0gQAHGTAk5SdsatqUBTbC2oGtAY0sMACALrhO7J+GGoqQ1CcyT0la3TDHXWlt4XXEks8ZstIDt4E5ZHXhKz2TAkQYxjIHXG6VNEDbNTutDdmHVq7k2u4X6bZxvF0QTIDHDPIYuBxzhTAJrqeIdrAcBsxjv5veUA5Np04Ljrc6e4ADsb2ynoQBVtT2gBp5zjAnEDWTG5oJ3mBrWS+ox+FRo3HZsg5hayyNeXF7g5kgg0y4uE4GZm7kIF0Ri6SdWWookbaNGOiabpGOPliSS8t1OeRgDhdG3I49CpADYAAhoAyB1MA1kNzOQ7YyrICwYGSTLj5ztpHVAGoADUsmtSZV3Pg64JbIkTndJiSMckugau31OZ44YDm+9DmjWWAZuy3DMyBBTR9ZzgZDboJa0hxeeaYMuOD8pvCMSQRLZM9KzXJvReiCYgAea0ambteZlStGIUkFDrVfvm0v2Pf+xutHdUK5Tpt02ituqvHU1xaO4LqFhN4VHn8Y97uqo4sPfTC5LUq3yXHNxLu0yfpXRDo4tS+S4cUFpuaVoj4xtWn+zNT/LC9ErzJxd1LulLGfysesxzP8S9NrHL9xtp36ASFKkKyNxUIQgBYWmrTyVnrVPMpVHdjSfqWaq5xiWi5o60nawN9Zwae4lSuWRLplH4uLPFMHc0dgc//ADQrs9hOTi3eAD9IVd4F0LtLqx6QGsP92rKFdiI6zvLSD4xGsj2KK1i8eUxvNnECSW5ubGsGMtoB1KQFKAqliKz1Q8SJByIObXDNrhqI7NYkEFSoDde3v1YpVIG1GAgg5EQegptlcS0Tnkfzhg7vBUiio4Oc3ocOg4HvaT1oQTLU2Wu91XkrxJp1a7qh+QXHkGHcRUB6KO9bU642YLAsVkqte5znUzfgvutguIaGtxjViOobcBJsEqRKgFQkSoQQWm03RgLxvBt0TJN0ugQ043ROMDaQpKFO4SZl5zdtjIAamiTDd5zJJJyLb1662/EXoF6Nl6JhPQC1XF2ZM7Rn1SsJjDSomXElrCSTGYaSYgZTisxa7hBUu2asfybh28360BRy7krFPm0nO7JrDuK5SBqXVOFnMsTmnyaQb+z5E97guVldMVwcGofqNhwdq3LZZXDybTQPUKrZ7pXqteRWV+TIf5hD/VM/UvXQKxzdo20z9LBIUqQrE6RUIQgBUbjftVyxNbqqVmNPQGucf7KvK53xpMFa0aOsxEtfWLnDa0FrTlj4jnqY9kPozeD1K7THNMnVsJJcR2uU9S0vvCCy65zQ2XCSwtxLcec4OIgYSNuSyrPZwBgCMSdeZndvHZuxZR0bTpiGsgYYc7US4a8OcAezPCbNkpcCMfUBxEjHIDbgc9QzGGzHMMa+sIkSLwmBiG4bsTiQchzcIlZt36ff6O/oTSzLPMayNk6xOv3ygsQ3qsnAAXjqxunI4xBGBggyZT7O93ljU3VrjnDDf9PUJWj3no37z2dMLA9/9947OlABd09h9ixbXaGsc1zjAJLMjjIvCMMTzMhtKyTHuenf0e+cNoohwhzQQDIk6xMHB+76duMkUTXxv7D7Et/p7D7FHfwM5+/ytxTmmY6p7p8reVFih18b+w+xLeG/sPsTAfq17vzt6dA29/T8roQUODunsPsSF3T2H2J0D36/lbkkD3P/ALbj2qQF7p7E11Voz1QTgciYHaQU4Ae/Vv3lMdRacSMTd1+abzdeouJUAKldomZ5sTgTmYGAE4rV8JqbqtlqNpC8XhsRHiyDInPBbRtFoywxLsz40l05yTMdkdNe4XV3Um2ejSNwVHmmYA/BtaMAXA3TGRBn6VKIZU+MWr97uIyc4Abw6oyoP7srmRC6BxkOilTbPl0+u6yqD/aaufldS6PNzO5EdZstI3FestD1r9nov86nTd2tBXlCF6c4AVr+jbETn4NRB6QwA/Qsc3sb6X3N+kKVIVgdYqEIQAueadPKaabOLaFkBAiYqPe4k4NdjdbGW1dDXMqANTSeknnEX6FJuEwGUhPku8p5zGvPUZQM22Go94oMNyQ92IIkMa0XQAxhdi10iQMsYhox9GUn0Xsa2+6nXDjJaebBYDeg1A089zcGgQ10kRKiNBweKjGuDsSC1haZIOtljkzebr2bQnV75Jc5tR7jre1zjgXEYusRwENOpQ1yaexuyS4ZOEjzHeU3fZttbXsM+WCpL5JAd5R8Vw+MI/m0+UzaekzytfZZQPxWz8VsIjKwj4odgyhpbJRspaWxTyj8TqBYNVgGph2dQjk5ILSCdhzOpwyJ2geaO7PAlwHv2b/kj3hanRz3GPgyDgD8G4fFtz8DbrfUOrXkLwZs5luREjW1wzHymfK1jbOsKSB4H1fVv6ffKGu8wZwEYnHWBnIy5x7D8q65riZwOs+K6fKPxWPk7es+PBarO4zgSLxgBjh4pIBwAnxBB/Ng4tJiyUiI2pkHGZB15E3ycyJ8Y579YMtZbWE+NBxME73kZE67naM5F7MsdG4Bhu2XRI6cIaMoGAiBF3BfYHBxaZOQ8VxkYDcIxO6JyEinFlqNix3d07Y2x5A7RuJlaPeejfu99WNSDg3GctYdOIGctPnnPfIwdEtOqTqPY6fKORZ0e/jSmVaJOvv/ANd598mVXkAxMwduw9O33xCKlUjIO9V/yjhDCD4neNrb2rtFUzDRJwBN07WA/ihqZtGrEC65kkGZUrQT0nbtefN+S3tGZi/qrfaKj3mlSdcDG3nvMjmhs4QA4gXAeacZHOgKIMJEFuYA8V2sNBzpAeW7MR40gC+KackQ4VG32uAdEXhiQ5xkciZkkTIJwPlXg+GWRk2CnWpvaHVeVo1KZc0lrgWkOYPlRIe7mk4QNjiMDhfUaTQMCWvLgS3KWOJ5xo4YkSA8HaM1l1KjrxLr7t5aTgHPLYDaEAC62ANZGJJaalS4S0rtVxuQbrWh1wNnBgHO8HYXAc7AVHjc3AC+NW0jPK9sWzQcYNqDzRu5fCGdU3aY7iHd6qC33C8/CUW7KDT61SoT3QtBK6jypcsRejeKW0X9E2Y7BUZ6lV7foAXnIrv3ElVnRgHmVqo7XX/8axzdHRpvuZfkhSpCuc7RUIQgBcmsukKNnr29tVwvG1VqmeMOvETfYWiGtYOaTg7HYusrhXDxty128677AN9+jTJj1itMat0Z5JuKtG2OnrCfLp5jH4I4XmgnGhjgXHHON7pgo6dsRu3jTbN2cbObs8lexNGTF+t80NbjHNgUkrR4kYLVv4Oms0xYCJL6QJGImz4EtbInkRre8T8hFbT2jwDFWkTDiBNlEmKhAxpZkhg/8g2LmBKwLQ+GnoWco0bQzOR1+nwgsDXEtrUeaXXSHWQTddWux8HhPI0Tu5Zvmrcs4RaOjC0WYAHCKtmnmuaBhc2UWEDoGppHnqjVjvWdSqEkdMdqqkaOdHeNC6Uo1ad+iOUZN2TTunDkwQQLIAMA/OMDqB5mJwn4XeC0YFJprP5rGvaLn4OajnA0qbnAXyIGZfBI54Gl4D0CbLIbPPcPEnIE5+D1PKIwnq2y8LeCvhLAabS2qxxIIa4BwxBH4BjRzKfSTdGOBUGl8Go4P8YlqqV6Qr8m6lUqBhIpBrml73Na9p3F8kHUTrm90WnpGW3hTcb0uBubS9wwFmmYuYY5DMkcpzPQPAq0seGva9jBALiC18EFrxSDGOgnnc5xwBEbVeK1C5SJewXWsg8wTAa0GR4IBEF+wYnIEhigjKPCawgua6pTYWPuG86lTAcwtJDTVY29AZTMtkCW44NiOy8IbBzW+E2eOaMa1lwAFFoENgRF/LzXRHMu8d07b79amRrD3O2F7gGvgkznRzJOJOKwHP2+/vipSM5ZKZ220cI7A4XfCbOJEH4WynNonV+WqDfdfqdCxH6bsQvObaaLjDnQKtlxMVna9ZMZ63iZ59/jPKe+SnszzjirbSnmOyHT9hvH4ejg4xFSzeS98EQ6ceRpnbz2a2yo26asGAbXpRzRg+zRE0mzAOQaMhqbA8i7x9pUlN8+/vtUJFnko6u3hBYSMajBhlNnObBIzIzq1Bs5rtTgDo7bXp1XVqlPEcsWEjkucBJa6aTGnFpaYeXOG3NU6mxWfg9SmhWA+OpndBhn1LaEdrTMJZfJFx/BoOGdSbW8eYyiwdVJrj3uK0a2PCatetdoP5ao0dDHXB3NC1kq9nLJcscSu28QlabJaG7LRI6HUmfW0riK67/w+2j/AKyns5B4/S5QH+yFTJ9prp/vOwJClSFcx3CoQhAC4lxtvDbVVHnGiT82QP7C7auJcctAut7YbUIFnaXcmy+QS9wbeaCI8QwZ27FpjdSMsybjSOfA7Exx3juWt061zX3DfaLoMObdJmc2l3fK1QMYtmduX0e1aSymENNxbZYi7eFgWjEf7bVmNoMIDuUeLwBxpCMROfLb9nYmVNH09dY7PEb++WblZrDG4mqFI7MekLPaIOsHcYPUcYPah9joCPhp/Rb9dVS02UsRypxyN1nR8bgq9Gri21RljhLUpNiiKoZeIM13gl2BxFIsZN0ASG86DsEH3a1zIvVMQ7+c1sJDhkahHl9cHznTnUrBSbg1rTOZdziTtMzBxOW1QaRsTHgEBrHA+MAAI3gYHpXLHUqUqo9zL9Ey4sLyOS4V0JV4b13Em9WEzh4VVwk1Dtx/CgY+Z8t0trcNqzgQ41CCcWm0VHA88OxDiQcox3HUsF+imfHUj/ttCfT0NT116XXI+pdR4tj7cxjjStFMuuue5jg6A+SXFj4aYAcLzcML1J5gBwUIYTkOpQ2jRt1zbtRjsRiDAbzgSTejb5M5du0sFjbLr72OIiA0uidZcS0TlEYqsp7Itsvh00tRljjh2zC5A5H398VPTBA17ffsW1FNo1NjZdGXYtVaNHC8SKlNjS4w0l5cOkNYcMcMVTFqVN1R2a/6NPSwU3K02Rt3z7FkUMN3v7/6LFZYWT+HpdlXZHxSnFBvx9I5RzauzdRWydHmOFme2p1e/wDurlwJpXuVaZgNouPVVe46tjfeVRqZpCPh6eGPi1v3CsvBrSlKjTtdQ1WvAoOMBtQc6C2k34Sm3F1R4y2LVztGMMTjK/YpNavfJec3ku9Yye8qOVHMRuTXuU7jLbbJpXT+IGv992lnnUWn1Xx/jXKHOXaeI3gjaKTjbq0NZVo3KLMb5a57XF7hENBuNjWQScMJpOXFGuKDTs6+kKVIVidQqEIQAvPfHPbg7SrrpxpUKVMxgQ6XVCJ/NqtXoGtVaxrnOIDWglxOQAEknqXkzTNuq2y1V67KdR/K1Xu5rC4hpMsBu5EMujqUohmr0k8ucHEk4DMyde3pWA5Z+kbPUZd5Rj2EgkB7Cyei8AT0rCcpETd6O0tWFNoFaqA0XQG1HACDgAAYyhZg07aPSK/zz/tLQ6MY5xLWhzjnzQTuOAx2LYeB1NbKmXmO7clBDNh/Llp9Ir/PVPtJP5Zrz+Hr/P1PtLW8g7WHeqfYmln16jsQlWWCk7AJtpqODSWOc1wBILSWuBjUQQQo7KeYOgKZwXmVUj7rc8uCvlGidp20kD74rx/3n9PnYlMbpq0DKvXHRWf9pYFobccWnAg5btXdChvjavTXR8PJU2mb2lwhtLcRaLR888/S5Z9k0xVrQKlV74x57i6DulVUPG0LZ6Fdz8xEHXiVTKrgzp0Mtuog/wAlklRP0lVpGGVHNaZMAkCdeR2QnhYek6ZLQdmPVC4sL2zR9T9Vg8umf45HO05XOdap67vaoXaRqHE1H9bz7Vrru8dqDTO0dq9Gz4rkz326oc6j+t7vasTSFqcWtaXuIL7xBcSJaI8UmJxzURpnaO3/AFWPUnlACch9OXcpshj5TSUqdQs7qj206bS6o9waxozc5xhoHWrMxS5LdxWcEf5QtY5Rs2ajD6uxxnmU/wBIyT8lp2hemAIWg4C8GWaPsbKDYL/GquHl1XeMegYNG5oVgWbZ0JUgSFKkKgkVCFg6b0rTstCpaKxinTaXHadgG1xMADaQgOd8eHCg06LbDRxrWgc8DMUpiNxe7m9AeuSmiGsDGwQ2cfOcfGd1wANwapa9vq2qvVtlb8JVJuDUxni4bg0cmOhxTXDBapUjydXm3S2o1GkKAcJkNcMBJgGTkTkOk4b1h07C45uotA1mszDqDy49QK3FpYDTe2BLgIOwhwd2GFo/AX7umfYqHVpsi2U2ZWia91zmtMkiS4SBAyAwBjEkzsGxbcWh3nHt/wBVqtH2MtfenGCMBhBEHPcSOtbim8xEYe+IjI55bVBz6mUHO0KbVUb5Tgekj60x1uq/GP8AWPtUjWAzJgzsnt25d6jNny7/AHPvgpOdSSJLHWL8Lrnu13Oc4naWeNjukKa2B9Pxqb2kiQHgtOzI49Wa19dlNt2WzhzpuxMmD0RHYnNtTGjmNPUAB2rjnj9XCPttH9R3YE5ZYr9krdJPaS1tRwAOE4HbJAwBMzmpf5SqH8YVrDRLiXnCYGGWHUnBq6ot0j5PU7JZZOLtWzPOkaoxDzP1+4UT9IvMXyXDWJzzyOo4ostMXpOO7OctuWvsTOSE4jC9iBIwnEDHDBTLlUzPBmeLJGUXynZmUbWx2V7ou49yitNpMGGuAAnEROzAjLpEKGyVmNwktOvAiesJLRa2xDQSTugd64lCpcJn3OTW+TTvfkik17d/sc2sCPEZ1sb7Et5pzp0/Ub7EtUS5xiJJMDUnUKYJJeYY0FzzsaMT1nIbyF3WfB23KotmFpmuxtNtMUqQc4io5wphrw0YMaCBgDi8xieatVQGE7VHaa5qVC44FxmBkBqA6BA6lkIvk9RrbFRALrnETwTvvdpCqOa28yzg5F2VR/ViwdL9gXNODehalttVKzUvGqOxdncYMXuO4NnpMDWvV+i9H07PRp0aTbtOmxrGjYAIEnWdp1pJkwj7mUhCFU0BIUqQoBVxTj/065z6NhYTdA5aqAcyZFJvVD3RtLDqXa15q49mf/K1N9Kie4j6lKIZpjpZnojhAAAFcgADAAA0jkEjtK0/Ranz/toKrCodp7UCo7zndp9qtbMnp8b9kWd+kaREeDVh0Whv12dQ+F0vR63z7P4ZV7lXec71j7UprP8APd6xVSfBD4RvvDac/wDT1/6wz+HWSNK0fR639ZZ/DKr8u/z3esfalbXf5zvWPtQPT432kWgaYo+j1o/+wz+GTxpizfEWj56mf8kKqi1VPPf6x9qXwmp8Y/1j7VNsr/Gxf1RYrVbrM/8AF2gfpU3d8N2pptdl1NtA/RYRuyeFXjaX+e71j7UeE1PPf6x9qgt4IVVFipWyzxzjadURSZnrzqqSnbLGDnavmaf75VsWyplfd2yjwyp55Qh6eHwWl2krJ51p3fA0+/4dMOkLLqfaJ30GR/8AoVZ8Mqece72JRbKnndw9im2V/iYvj9m3c+zEyalXHWaPsqH3JUj7RZ5AFV2vE0nYdUrSeG1No9VvsR4dU879VvsVaLvDF9r/AFlsbabJGNpIMCfvd/1FYenbdRFEUqFQ1C916o645gDW+KznYmSS4x5rVohb6m0H9BvsTa9rc9t0hmcyGw7LLDCOpSVhp8cJbkh1lGbjrw6talJTbORdCsfADg0dI21lAg8kOfXOykDiJ2uPNHSTqVukS/VI6xxF8FeRs5tlRvwtoAFORi2gDIjZfMO6AxdSTabA0AAAACABkAMgE5UNgQhCAEhSpCgFXnLj+ZGlAdtnpH9aoPqXo1efP+Ieh9/0XedZmjrbVf8AbClEM5RKSUpYUERsQkQBBS4bR2pWtnKT1T9CkDUJSNpg7/YjDaEFhCAjDaEQNo7VAEKEojaEsDaEAgQluouKQCRLcRcUAREJ1wpLiAahBBTYQky6Lub0SvS/FBwU8CsQfUbFotEVKk5tbHwbNvNaZI1Oc5cb4neC/htuaXiaFnirU2Ez8Gw9LgT0MI1r0+jZRLmwQhCgsCEIQAkKVIUAq12ltA2W0x4TZ6Na7IaalNry0HOCRI6lsUICsHi80VM+A0PU+pbGw8GLDR/BWSzs3tpMBPSQ2StshARsotGTQOgAKRCEAkJHMBzA7E5CAiNnZ5rewKM2Ckc6bPVHsWShAYT9EWc50KR6abfYoavB6xu8ay2c9NJh+lq2aEBozwN0b6BZP6vT+ymHgRoz0Cy/MM+yt+hAVw8A9Fn+Y2b5pvsUZ4vNFeg0PUVnQgKi/iy0Qc7FT6i4fQ5Y1Til0Mf5rHRWqjuFSFd0JYOY27iQ0c90sqWil8lr2ub+0YXd6ZZOI3RzSC+raanyS9jWn1WA966ihAarg5wcsthpclZaYpsJvHEuc521znEknrW1QhACEIQAhCEAJClSFAKhCEAIQhACEIQAhCEAIQhACEIQAhCEAIQhACEIQAhCEAIQhACEIQAhCEAJC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ITEhUUEhQWFhQXFxcZFxgYGB8ZFxgXHBggGxgeGRgZHCggGBolHBgYITIhJSkrLi4uGh8zODMsNygtLisBCgoKDg0OGBAQGywkHCQsLiwsLCwsLCwsLCwsLCwsLCwsLCwsLCwsLCwsLCwsLCwsLCwsLCwsLCwsLCwsLC0sLP/AABEIAOUA3AMBIgACEQEDEQH/xAAcAAABBAMBAAAAAAAAAAAAAAAAAQIDBgQFBwj/xABVEAABAwEEBAgIBwsKBgMAAAABAAIRAwQSITEFQVFhBgcTInGBkaEUMkJSVJLR8CNTYpOxwdIWJDNDY3KCoqPT1BVEZJSys8LD4fEIFzRzg+IldLT/xAAaAQEAAwEBAQAAAAAAAAAAAAAAAQIDBAUG/8QAJxEAAgIBBAEDBAMAAAAAAAAAAAECEQMEEiExEyJBUQUyYbEUUqH/2gAMAwEAAhEDEQA/AO4oQhACEIQAhY+kbayjSqVahu06bHPcdjWiT04BVGnxlWZ0xQtJgwYFMweqqpSb6IbS7LshUs8Y1D0a1+pT/epjuMuh6NavVpfXWU7WRvj8l3QqN/zMo+i2r9j+/TRxm0vQ7X+w/iE2MbkXtCpA4x6folp9azfxKX/mKz0O0+vZv4hNjG5F2QqV/wAwh6FafXs30+EIHGCPQ7R85Zv4hTskNyLqhUv7vx6JW+ds/wC/Thw8/odb52z/AL9RsY3ouSFTxw5/olX5yh+9Sfd1/RK3zlH96myXwTuRcUKnfd0fRKvzlL7aBw6/otX16cdzk2SG5FxQqf8Ad0PR3eu1L93TPij649ibX8C0W9CpFv4x6NFhe+k4tGdxzXGNwMSrlZbQyoxtSm4OY9oc1wxDmuEgjcQVDTXYTslQhCgkEISFAKhCEAIQhAVTjPrlujqobm91FnrVmA9V2VQtA6Aa6i34JrsMSYk4nbqAwG4BW/jYrRQszPOtTHHe2m1zz3gJvB+z3KDGnMNaD0hoB75WsHUTKUFKRoHcHR8Qz9VM+54fEDtb7Vv9M6cpWem95IcW+TeaHE3owaTJgnEgQIOKh0bwip1HupOa5tRpcHcx10FrruJxgHVjjuVvIx4YmnGgPyH6zftJw0B+Q/Wb9pXHk0oYnkY8MSos0AMjQHrD7Sk+5xvxLfWHtVruJYTyMnxIqf3Nt+Jb2j7Sc3g60Y8i3tH1lW0NTK72saXOwAjtJAHaSB1pvY8SKueDjfiKfUGj6Efc2z4in2NKtbMQDtx6koao3snxoqf3MU/R6PWxnsTDwUpHOzWf5un9lXCEXU3seNFOHBKj6NZvmqf2E4cFKXo9mH/iZ9hW4hBCb2R44lXpcGWjKjZx0Mb9hSjQEeRSHQ3/ANVYgEsJvZPiiUzhBYBSp07wZD6rWGBBhzXAnIZKz8W9pf4OaVSJpkFv5j8QDqwdfEDIQtJw3fhRYMzy7h0sp83vK0lfT/gelLK6Ypk1KVX/ALdQUrpO5r4dOwFWtyiyjShJM7IhCFzmwJClSFAKhCEAIQhAc2406l602Ol8ms4/pXabf7RW6sDeYN895VZ4aP5TS7W/F0aI6+VNU/qgKzMpTTa0zENyJadRkEEEGcZC09ii7NRpltmtNNwrU3EBriHCL8tDTdZBkkio2NWJyUor0KHKPFMgvc97nc2XvE8pjOEEObqGBjDFZrtF0SCHU2lrm3SDLmxdDcATDSQ1uIgmBjgnu0bSMy3MkwHOAxvAgAGA033S0YG8ZBUFzLUVorXQMpc5jAT4oL3BoJ1kSQOkhSgKG0VmXTegi64kQCC0GHyMiBOIQDrJWvsa4i6SMRMw4YOE6wCCJ1qaVrbLVcA6izF1M1KcNaXFmF6hIEhrbhAk4SFtKVhrOM3bovTDn4hvJ3Yhl4eNJzUWSI14MGRjEb5yUVsqcwkHEQ4RGJDhA5wIxMDJT0NF3Q0OrMMNpjBsE3Mji85zsSmwUhE1n5sA8XEtdfb5G0JYIqLGMaGtPNaCB0NwPZrUheNuZjrifoBKedHUyCOVdiHDG7k9152TRrSP0a4kltRhPOIwyc4XWukOOTQQMNZSwKsK1Vnh4DYIgYREve66wXtTRznOgSA0ZzCyKlmqs8gkCTDTeEBsNaMnYmSTCxS8EnlIc0AtIcIbDYdUqOYdV4NaARIgkYFSCex1rzA4wZLoIwDmhxDXASYDgA4YnAqZNY+enCQcxImDsMFPhANhLCchCCocK3za6LfNptd1Prtpu7lzTh/UvWq6cgy6RvvuHeA1dH0s69bn/JFOn1Gk6qP1mLlfC2tetdU/md9NpPeSt8fRy6lnfeLXTZtej6L3GajAaVQ6y9mEne5t136StC43xB6Sh9qs5ODmsrNG8cyoew0uxdkXPNU2b45bopgkKVIVUuKhCEAIQhAchrnldLWp2ypd+bo8me94V3uqh8Dzytoq1hjylWq7qfVBH92VfgFrIpAwbFa3Odde26+HOIBBuw4CHAGR4wIcYvAEwMll1KgbnsmBnEiSBridSLRRDhmQQQWu1tcMARtzIjWCRrUtm0eAL1bm43rjSfGIIcZzDTJN3tOJCpZoYrKFSo43Mc2kybjS03qbg7KcYc0SThOAxzW6OpNJ5Q3zLjcHNYL3jCBi4HMhxIJxgJ9erebcAusi7dbhzYiMMupQ0gQAHGTAk5SdsatqUBTbC2oGtAY0sMACALrhO7J+GGoqQ1CcyT0la3TDHXWlt4XXEks8ZstIDt4E5ZHXhKz2TAkQYxjIHXG6VNEDbNTutDdmHVq7k2u4X6bZxvF0QTIDHDPIYuBxzhTAJrqeIdrAcBsxjv5veUA5Np04Ljrc6e4ADsb2ynoQBVtT2gBp5zjAnEDWTG5oJ3mBrWS+ox+FRo3HZsg5hayyNeXF7g5kgg0y4uE4GZm7kIF0Ri6SdWWookbaNGOiabpGOPliSS8t1OeRgDhdG3I49CpADYAAhoAyB1MA1kNzOQ7YyrICwYGSTLj5ztpHVAGoADUsmtSZV3Pg64JbIkTndJiSMckugau31OZ44YDm+9DmjWWAZuy3DMyBBTR9ZzgZDboJa0hxeeaYMuOD8pvCMSQRLZM9KzXJvReiCYgAea0ambteZlStGIUkFDrVfvm0v2Pf+xutHdUK5Tpt02ituqvHU1xaO4LqFhN4VHn8Y97uqo4sPfTC5LUq3yXHNxLu0yfpXRDo4tS+S4cUFpuaVoj4xtWn+zNT/LC9ErzJxd1LulLGfysesxzP8S9NrHL9xtp36ASFKkKyNxUIQgBYWmrTyVnrVPMpVHdjSfqWaq5xiWi5o60nawN9Zwae4lSuWRLplH4uLPFMHc0dgc//ADQrs9hOTi3eAD9IVd4F0LtLqx6QGsP92rKFdiI6zvLSD4xGsj2KK1i8eUxvNnECSW5ubGsGMtoB1KQFKAqliKz1Q8SJByIObXDNrhqI7NYkEFSoDde3v1YpVIG1GAgg5EQegptlcS0Tnkfzhg7vBUiio4Oc3ocOg4HvaT1oQTLU2Wu91XkrxJp1a7qh+QXHkGHcRUB6KO9bU642YLAsVkqte5znUzfgvutguIaGtxjViOobcBJsEqRKgFQkSoQQWm03RgLxvBt0TJN0ugQ043ROMDaQpKFO4SZl5zdtjIAamiTDd5zJJJyLb1662/EXoF6Nl6JhPQC1XF2ZM7Rn1SsJjDSomXElrCSTGYaSYgZTisxa7hBUu2asfybh28360BRy7krFPm0nO7JrDuK5SBqXVOFnMsTmnyaQb+z5E97guVldMVwcGofqNhwdq3LZZXDybTQPUKrZ7pXqteRWV+TIf5hD/VM/UvXQKxzdo20z9LBIUqQrE6RUIQgBUbjftVyxNbqqVmNPQGucf7KvK53xpMFa0aOsxEtfWLnDa0FrTlj4jnqY9kPozeD1K7THNMnVsJJcR2uU9S0vvCCy65zQ2XCSwtxLcec4OIgYSNuSyrPZwBgCMSdeZndvHZuxZR0bTpiGsgYYc7US4a8OcAezPCbNkpcCMfUBxEjHIDbgc9QzGGzHMMa+sIkSLwmBiG4bsTiQchzcIlZt36ff6O/oTSzLPMayNk6xOv3ygsQ3qsnAAXjqxunI4xBGBggyZT7O93ljU3VrjnDDf9PUJWj3no37z2dMLA9/9947OlABd09h9ixbXaGsc1zjAJLMjjIvCMMTzMhtKyTHuenf0e+cNoohwhzQQDIk6xMHB+76duMkUTXxv7D7Et/p7D7FHfwM5+/ytxTmmY6p7p8reVFih18b+w+xLeG/sPsTAfq17vzt6dA29/T8roQUODunsPsSF3T2H2J0D36/lbkkD3P/ALbj2qQF7p7E11Voz1QTgciYHaQU4Ae/Vv3lMdRacSMTd1+abzdeouJUAKldomZ5sTgTmYGAE4rV8JqbqtlqNpC8XhsRHiyDInPBbRtFoywxLsz40l05yTMdkdNe4XV3Um2ejSNwVHmmYA/BtaMAXA3TGRBn6VKIZU+MWr97uIyc4Abw6oyoP7srmRC6BxkOilTbPl0+u6yqD/aaufldS6PNzO5EdZstI3FestD1r9nov86nTd2tBXlCF6c4AVr+jbETn4NRB6QwA/Qsc3sb6X3N+kKVIVgdYqEIQAueadPKaabOLaFkBAiYqPe4k4NdjdbGW1dDXMqANTSeknnEX6FJuEwGUhPku8p5zGvPUZQM22Go94oMNyQ92IIkMa0XQAxhdi10iQMsYhox9GUn0Xsa2+6nXDjJaebBYDeg1A089zcGgQ10kRKiNBweKjGuDsSC1haZIOtljkzebr2bQnV75Jc5tR7jre1zjgXEYusRwENOpQ1yaexuyS4ZOEjzHeU3fZttbXsM+WCpL5JAd5R8Vw+MI/m0+UzaekzytfZZQPxWz8VsIjKwj4odgyhpbJRspaWxTyj8TqBYNVgGph2dQjk5ILSCdhzOpwyJ2geaO7PAlwHv2b/kj3hanRz3GPgyDgD8G4fFtz8DbrfUOrXkLwZs5luREjW1wzHymfK1jbOsKSB4H1fVv6ffKGu8wZwEYnHWBnIy5x7D8q65riZwOs+K6fKPxWPk7es+PBarO4zgSLxgBjh4pIBwAnxBB/Ng4tJiyUiI2pkHGZB15E3ycyJ8Y579YMtZbWE+NBxME73kZE67naM5F7MsdG4Bhu2XRI6cIaMoGAiBF3BfYHBxaZOQ8VxkYDcIxO6JyEinFlqNix3d07Y2x5A7RuJlaPeejfu99WNSDg3GctYdOIGctPnnPfIwdEtOqTqPY6fKORZ0e/jSmVaJOvv/ANd598mVXkAxMwduw9O33xCKlUjIO9V/yjhDCD4neNrb2rtFUzDRJwBN07WA/ihqZtGrEC65kkGZUrQT0nbtefN+S3tGZi/qrfaKj3mlSdcDG3nvMjmhs4QA4gXAeacZHOgKIMJEFuYA8V2sNBzpAeW7MR40gC+KackQ4VG32uAdEXhiQ5xkciZkkTIJwPlXg+GWRk2CnWpvaHVeVo1KZc0lrgWkOYPlRIe7mk4QNjiMDhfUaTQMCWvLgS3KWOJ5xo4YkSA8HaM1l1KjrxLr7t5aTgHPLYDaEAC62ANZGJJaalS4S0rtVxuQbrWh1wNnBgHO8HYXAc7AVHjc3AC+NW0jPK9sWzQcYNqDzRu5fCGdU3aY7iHd6qC33C8/CUW7KDT61SoT3QtBK6jypcsRejeKW0X9E2Y7BUZ6lV7foAXnIrv3ElVnRgHmVqo7XX/8axzdHRpvuZfkhSpCuc7RUIQgBcmsukKNnr29tVwvG1VqmeMOvETfYWiGtYOaTg7HYusrhXDxty128677AN9+jTJj1itMat0Z5JuKtG2OnrCfLp5jH4I4XmgnGhjgXHHON7pgo6dsRu3jTbN2cbObs8lexNGTF+t80NbjHNgUkrR4kYLVv4Oms0xYCJL6QJGImz4EtbInkRre8T8hFbT2jwDFWkTDiBNlEmKhAxpZkhg/8g2LmBKwLQ+GnoWco0bQzOR1+nwgsDXEtrUeaXXSHWQTddWux8HhPI0Tu5Zvmrcs4RaOjC0WYAHCKtmnmuaBhc2UWEDoGppHnqjVjvWdSqEkdMdqqkaOdHeNC6Uo1ad+iOUZN2TTunDkwQQLIAMA/OMDqB5mJwn4XeC0YFJprP5rGvaLn4OajnA0qbnAXyIGZfBI54Gl4D0CbLIbPPcPEnIE5+D1PKIwnq2y8LeCvhLAabS2qxxIIa4BwxBH4BjRzKfSTdGOBUGl8Go4P8YlqqV6Qr8m6lUqBhIpBrml73Na9p3F8kHUTrm90WnpGW3hTcb0uBubS9wwFmmYuYY5DMkcpzPQPAq0seGva9jBALiC18EFrxSDGOgnnc5xwBEbVeK1C5SJewXWsg8wTAa0GR4IBEF+wYnIEhigjKPCawgua6pTYWPuG86lTAcwtJDTVY29AZTMtkCW44NiOy8IbBzW+E2eOaMa1lwAFFoENgRF/LzXRHMu8d07b79amRrD3O2F7gGvgkznRzJOJOKwHP2+/vipSM5ZKZ220cI7A4XfCbOJEH4WynNonV+WqDfdfqdCxH6bsQvObaaLjDnQKtlxMVna9ZMZ63iZ59/jPKe+SnszzjirbSnmOyHT9hvH4ejg4xFSzeS98EQ6ceRpnbz2a2yo26asGAbXpRzRg+zRE0mzAOQaMhqbA8i7x9pUlN8+/vtUJFnko6u3hBYSMajBhlNnObBIzIzq1Bs5rtTgDo7bXp1XVqlPEcsWEjkucBJa6aTGnFpaYeXOG3NU6mxWfg9SmhWA+OpndBhn1LaEdrTMJZfJFx/BoOGdSbW8eYyiwdVJrj3uK0a2PCatetdoP5ao0dDHXB3NC1kq9nLJcscSu28QlabJaG7LRI6HUmfW0riK67/w+2j/AKyns5B4/S5QH+yFTJ9prp/vOwJClSFcx3CoQhAC4lxtvDbVVHnGiT82QP7C7auJcctAut7YbUIFnaXcmy+QS9wbeaCI8QwZ27FpjdSMsybjSOfA7Exx3juWt061zX3DfaLoMObdJmc2l3fK1QMYtmduX0e1aSymENNxbZYi7eFgWjEf7bVmNoMIDuUeLwBxpCMROfLb9nYmVNH09dY7PEb++WblZrDG4mqFI7MekLPaIOsHcYPUcYPah9joCPhp/Rb9dVS02UsRypxyN1nR8bgq9Gri21RljhLUpNiiKoZeIM13gl2BxFIsZN0ASG86DsEH3a1zIvVMQ7+c1sJDhkahHl9cHznTnUrBSbg1rTOZdziTtMzBxOW1QaRsTHgEBrHA+MAAI3gYHpXLHUqUqo9zL9Ey4sLyOS4V0JV4b13Em9WEzh4VVwk1Dtx/CgY+Z8t0trcNqzgQ41CCcWm0VHA88OxDiQcox3HUsF+imfHUj/ttCfT0NT116XXI+pdR4tj7cxjjStFMuuue5jg6A+SXFj4aYAcLzcML1J5gBwUIYTkOpQ2jRt1zbtRjsRiDAbzgSTejb5M5du0sFjbLr72OIiA0uidZcS0TlEYqsp7Itsvh00tRljjh2zC5A5H398VPTBA17ffsW1FNo1NjZdGXYtVaNHC8SKlNjS4w0l5cOkNYcMcMVTFqVN1R2a/6NPSwU3K02Rt3z7FkUMN3v7/6LFZYWT+HpdlXZHxSnFBvx9I5RzauzdRWydHmOFme2p1e/wDurlwJpXuVaZgNouPVVe46tjfeVRqZpCPh6eGPi1v3CsvBrSlKjTtdQ1WvAoOMBtQc6C2k34Sm3F1R4y2LVztGMMTjK/YpNavfJec3ku9Yye8qOVHMRuTXuU7jLbbJpXT+IGv992lnnUWn1Xx/jXKHOXaeI3gjaKTjbq0NZVo3KLMb5a57XF7hENBuNjWQScMJpOXFGuKDTs6+kKVIVidQqEIQAvPfHPbg7SrrpxpUKVMxgQ6XVCJ/NqtXoGtVaxrnOIDWglxOQAEknqXkzTNuq2y1V67KdR/K1Xu5rC4hpMsBu5EMujqUohmr0k8ucHEk4DMyde3pWA5Z+kbPUZd5Rj2EgkB7Cyei8AT0rCcpETd6O0tWFNoFaqA0XQG1HACDgAAYyhZg07aPSK/zz/tLQ6MY5xLWhzjnzQTuOAx2LYeB1NbKmXmO7clBDNh/Llp9Ir/PVPtJP5Zrz+Hr/P1PtLW8g7WHeqfYmln16jsQlWWCk7AJtpqODSWOc1wBILSWuBjUQQQo7KeYOgKZwXmVUj7rc8uCvlGidp20kD74rx/3n9PnYlMbpq0DKvXHRWf9pYFobccWnAg5btXdChvjavTXR8PJU2mb2lwhtLcRaLR888/S5Z9k0xVrQKlV74x57i6DulVUPG0LZ6Fdz8xEHXiVTKrgzp0Mtuog/wAlklRP0lVpGGVHNaZMAkCdeR2QnhYek6ZLQdmPVC4sL2zR9T9Vg8umf45HO05XOdap67vaoXaRqHE1H9bz7Vrru8dqDTO0dq9Gz4rkz326oc6j+t7vasTSFqcWtaXuIL7xBcSJaI8UmJxzURpnaO3/AFWPUnlACch9OXcpshj5TSUqdQs7qj206bS6o9waxozc5xhoHWrMxS5LdxWcEf5QtY5Rs2ajD6uxxnmU/wBIyT8lp2hemAIWg4C8GWaPsbKDYL/GquHl1XeMegYNG5oVgWbZ0JUgSFKkKgkVCFg6b0rTstCpaKxinTaXHadgG1xMADaQgOd8eHCg06LbDRxrWgc8DMUpiNxe7m9AeuSmiGsDGwQ2cfOcfGd1wANwapa9vq2qvVtlb8JVJuDUxni4bg0cmOhxTXDBapUjydXm3S2o1GkKAcJkNcMBJgGTkTkOk4b1h07C45uotA1mszDqDy49QK3FpYDTe2BLgIOwhwd2GFo/AX7umfYqHVpsi2U2ZWia91zmtMkiS4SBAyAwBjEkzsGxbcWh3nHt/wBVqtH2MtfenGCMBhBEHPcSOtbim8xEYe+IjI55bVBz6mUHO0KbVUb5Tgekj60x1uq/GP8AWPtUjWAzJgzsnt25d6jNny7/AHPvgpOdSSJLHWL8Lrnu13Oc4naWeNjukKa2B9Pxqb2kiQHgtOzI49Wa19dlNt2WzhzpuxMmD0RHYnNtTGjmNPUAB2rjnj9XCPttH9R3YE5ZYr9krdJPaS1tRwAOE4HbJAwBMzmpf5SqH8YVrDRLiXnCYGGWHUnBq6ot0j5PU7JZZOLtWzPOkaoxDzP1+4UT9IvMXyXDWJzzyOo4ostMXpOO7OctuWvsTOSE4jC9iBIwnEDHDBTLlUzPBmeLJGUXynZmUbWx2V7ou49yitNpMGGuAAnEROzAjLpEKGyVmNwktOvAiesJLRa2xDQSTugd64lCpcJn3OTW+TTvfkik17d/sc2sCPEZ1sb7Et5pzp0/Ub7EtUS5xiJJMDUnUKYJJeYY0FzzsaMT1nIbyF3WfB23KotmFpmuxtNtMUqQc4io5wphrw0YMaCBgDi8xieatVQGE7VHaa5qVC44FxmBkBqA6BA6lkIvk9RrbFRALrnETwTvvdpCqOa28yzg5F2VR/ViwdL9gXNODehalttVKzUvGqOxdncYMXuO4NnpMDWvV+i9H07PRp0aTbtOmxrGjYAIEnWdp1pJkwj7mUhCFU0BIUqQoBVxTj/065z6NhYTdA5aqAcyZFJvVD3RtLDqXa15q49mf/K1N9Kie4j6lKIZpjpZnojhAAAFcgADAAA0jkEjtK0/Ranz/toKrCodp7UCo7zndp9qtbMnp8b9kWd+kaREeDVh0Whv12dQ+F0vR63z7P4ZV7lXec71j7UprP8APd6xVSfBD4RvvDac/wDT1/6wz+HWSNK0fR639ZZ/DKr8u/z3esfalbXf5zvWPtQPT432kWgaYo+j1o/+wz+GTxpizfEWj56mf8kKqi1VPPf6x9qXwmp8Y/1j7VNsr/Gxf1RYrVbrM/8AF2gfpU3d8N2pptdl1NtA/RYRuyeFXjaX+e71j7UeE1PPf6x9qgt4IVVFipWyzxzjadURSZnrzqqSnbLGDnavmaf75VsWyplfd2yjwyp55Qh6eHwWl2krJ51p3fA0+/4dMOkLLqfaJ30GR/8AoVZ8Mqece72JRbKnndw9im2V/iYvj9m3c+zEyalXHWaPsqH3JUj7RZ5AFV2vE0nYdUrSeG1No9VvsR4dU879VvsVaLvDF9r/AFlsbabJGNpIMCfvd/1FYenbdRFEUqFQ1C916o645gDW+KznYmSS4x5rVohb6m0H9BvsTa9rc9t0hmcyGw7LLDCOpSVhp8cJbkh1lGbjrw6talJTbORdCsfADg0dI21lAg8kOfXOykDiJ2uPNHSTqVukS/VI6xxF8FeRs5tlRvwtoAFORi2gDIjZfMO6AxdSTabA0AAAACABkAMgE5UNgQhCAEhSpCgFXnLj+ZGlAdtnpH9aoPqXo1efP+Ieh9/0XedZmjrbVf8AbClEM5RKSUpYUERsQkQBBS4bR2pWtnKT1T9CkDUJSNpg7/YjDaEFhCAjDaEQNo7VAEKEojaEsDaEAgQluouKQCRLcRcUAREJ1wpLiAahBBTYQky6Lub0SvS/FBwU8CsQfUbFotEVKk5tbHwbNvNaZI1Oc5cb4neC/htuaXiaFnirU2Ez8Gw9LgT0MI1r0+jZRLmwQhCgsCEIQAkKVIUAq12ltA2W0x4TZ6Na7IaalNry0HOCRI6lsUICsHi80VM+A0PU+pbGw8GLDR/BWSzs3tpMBPSQ2StshARsotGTQOgAKRCEAkJHMBzA7E5CAiNnZ5rewKM2Ckc6bPVHsWShAYT9EWc50KR6abfYoavB6xu8ay2c9NJh+lq2aEBozwN0b6BZP6vT+ymHgRoz0Cy/MM+yt+hAVw8A9Fn+Y2b5pvsUZ4vNFeg0PUVnQgKi/iy0Qc7FT6i4fQ5Y1Til0Mf5rHRWqjuFSFd0JYOY27iQ0c90sqWil8lr2ub+0YXd6ZZOI3RzSC+raanyS9jWn1WA966ihAarg5wcsthpclZaYpsJvHEuc521znEknrW1QhACEIQAhCEAJClSFAKhCEAIQhACEIQAhCEAIQhACEIQAhCEAIQhACEIQAhCEAIQhACEIQAhCEAJChC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14600"/>
            <a:ext cx="2663826" cy="27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52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989</TotalTime>
  <Words>1555</Words>
  <Application>Microsoft Office PowerPoint</Application>
  <PresentationFormat>On-screen Show (4:3)</PresentationFormat>
  <Paragraphs>178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Wingdings 2</vt:lpstr>
      <vt:lpstr>Adjacency</vt:lpstr>
      <vt:lpstr>Chapter 8</vt:lpstr>
      <vt:lpstr>Electric Potential Energy</vt:lpstr>
      <vt:lpstr>Electric Potential Energy, cont’d</vt:lpstr>
      <vt:lpstr>Electric Potential Energy, cont’d</vt:lpstr>
      <vt:lpstr>Electric Potential Difference</vt:lpstr>
      <vt:lpstr>Electric Potential Difference, cont’d</vt:lpstr>
      <vt:lpstr>Electric Potential Difference, cont’d</vt:lpstr>
      <vt:lpstr>Electric Potential Difference, cont’d</vt:lpstr>
      <vt:lpstr>Electric Potential Difference, cont’d</vt:lpstr>
      <vt:lpstr>Producing Voltage</vt:lpstr>
      <vt:lpstr>Electrochemical cell</vt:lpstr>
      <vt:lpstr>Figure 8.5</vt:lpstr>
      <vt:lpstr>8.2: Electric Circuits</vt:lpstr>
      <vt:lpstr>Electric circuits, cont’d</vt:lpstr>
      <vt:lpstr>Electric circuits, cont’d</vt:lpstr>
      <vt:lpstr>Energy around a circuit</vt:lpstr>
      <vt:lpstr>Electric Circuit diagrams</vt:lpstr>
      <vt:lpstr>Let’s draw some circuit diagrams!</vt:lpstr>
      <vt:lpstr>PowerPoint Presentation</vt:lpstr>
      <vt:lpstr>PowerPoint Presentation</vt:lpstr>
      <vt:lpstr>Electrical Energy Sources</vt:lpstr>
      <vt:lpstr>Electrical Energy Sources, cont’d</vt:lpstr>
      <vt:lpstr>Electrical Energy Sources, cont’d</vt:lpstr>
      <vt:lpstr>Electrical Energy Sources, cont’d</vt:lpstr>
      <vt:lpstr>Electrical Energy Source, cont’d</vt:lpstr>
      <vt:lpstr>8.3: Resistance</vt:lpstr>
      <vt:lpstr>Resistance, cont’d.</vt:lpstr>
      <vt:lpstr>Ohm’s Law</vt:lpstr>
      <vt:lpstr>Ohm’s Law, cont’d</vt:lpstr>
      <vt:lpstr>Ohm’s Law, cont’d</vt:lpstr>
      <vt:lpstr>Ohm’s Law, cont’d</vt:lpstr>
      <vt:lpstr>Ohm’s Law, cont’d</vt:lpstr>
      <vt:lpstr>Ohm’s Law, cont’d</vt:lpstr>
      <vt:lpstr>Resistor Colour Codes</vt:lpstr>
      <vt:lpstr>Resistor Colour Codes, cont’d</vt:lpstr>
      <vt:lpstr>Resistor Colour Codes, cont’d</vt:lpstr>
      <vt:lpstr>Resistor Colour Codes, cont’d</vt:lpstr>
      <vt:lpstr>Demonstration</vt:lpstr>
      <vt:lpstr>Core Lab </vt:lpstr>
      <vt:lpstr>Practice Questions</vt:lpstr>
    </vt:vector>
  </TitlesOfParts>
  <Company>lsb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jburt</dc:creator>
  <cp:lastModifiedBy>rkennedy</cp:lastModifiedBy>
  <cp:revision>90</cp:revision>
  <dcterms:created xsi:type="dcterms:W3CDTF">2013-02-22T17:43:12Z</dcterms:created>
  <dcterms:modified xsi:type="dcterms:W3CDTF">2015-02-19T15:15:10Z</dcterms:modified>
</cp:coreProperties>
</file>